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3004800" cy="9753600"/>
  <p:notesSz cx="6858000" cy="9144000"/>
  <p:defaultTextStyle>
    <a:lvl1pPr defTabSz="584200">
      <a:lnSpc>
        <a:spcPts val="3200"/>
      </a:lnSpc>
      <a:defRPr spc="494" sz="2600">
        <a:latin typeface="+mn-lt"/>
        <a:ea typeface="+mn-ea"/>
        <a:cs typeface="+mn-cs"/>
        <a:sym typeface="冬青黑体简体中文 W3"/>
      </a:defRPr>
    </a:lvl1pPr>
    <a:lvl2pPr indent="342900" defTabSz="584200">
      <a:lnSpc>
        <a:spcPts val="3200"/>
      </a:lnSpc>
      <a:defRPr spc="494" sz="2600">
        <a:latin typeface="+mn-lt"/>
        <a:ea typeface="+mn-ea"/>
        <a:cs typeface="+mn-cs"/>
        <a:sym typeface="冬青黑体简体中文 W3"/>
      </a:defRPr>
    </a:lvl2pPr>
    <a:lvl3pPr indent="685800" defTabSz="584200">
      <a:lnSpc>
        <a:spcPts val="3200"/>
      </a:lnSpc>
      <a:defRPr spc="494" sz="2600">
        <a:latin typeface="+mn-lt"/>
        <a:ea typeface="+mn-ea"/>
        <a:cs typeface="+mn-cs"/>
        <a:sym typeface="冬青黑体简体中文 W3"/>
      </a:defRPr>
    </a:lvl3pPr>
    <a:lvl4pPr indent="1028700" defTabSz="584200">
      <a:lnSpc>
        <a:spcPts val="3200"/>
      </a:lnSpc>
      <a:defRPr spc="494" sz="2600">
        <a:latin typeface="+mn-lt"/>
        <a:ea typeface="+mn-ea"/>
        <a:cs typeface="+mn-cs"/>
        <a:sym typeface="冬青黑体简体中文 W3"/>
      </a:defRPr>
    </a:lvl4pPr>
    <a:lvl5pPr indent="1371600" defTabSz="584200">
      <a:lnSpc>
        <a:spcPts val="3200"/>
      </a:lnSpc>
      <a:defRPr spc="494" sz="2600">
        <a:latin typeface="+mn-lt"/>
        <a:ea typeface="+mn-ea"/>
        <a:cs typeface="+mn-cs"/>
        <a:sym typeface="冬青黑体简体中文 W3"/>
      </a:defRPr>
    </a:lvl5pPr>
    <a:lvl6pPr indent="1714500" defTabSz="584200">
      <a:lnSpc>
        <a:spcPts val="3200"/>
      </a:lnSpc>
      <a:defRPr spc="494" sz="2600">
        <a:latin typeface="+mn-lt"/>
        <a:ea typeface="+mn-ea"/>
        <a:cs typeface="+mn-cs"/>
        <a:sym typeface="冬青黑体简体中文 W3"/>
      </a:defRPr>
    </a:lvl6pPr>
    <a:lvl7pPr indent="2057400" defTabSz="584200">
      <a:lnSpc>
        <a:spcPts val="3200"/>
      </a:lnSpc>
      <a:defRPr spc="494" sz="2600">
        <a:latin typeface="+mn-lt"/>
        <a:ea typeface="+mn-ea"/>
        <a:cs typeface="+mn-cs"/>
        <a:sym typeface="冬青黑体简体中文 W3"/>
      </a:defRPr>
    </a:lvl7pPr>
    <a:lvl8pPr indent="2400300" defTabSz="584200">
      <a:lnSpc>
        <a:spcPts val="3200"/>
      </a:lnSpc>
      <a:defRPr spc="494" sz="2600">
        <a:latin typeface="+mn-lt"/>
        <a:ea typeface="+mn-ea"/>
        <a:cs typeface="+mn-cs"/>
        <a:sym typeface="冬青黑体简体中文 W3"/>
      </a:defRPr>
    </a:lvl8pPr>
    <a:lvl9pPr indent="2743200" defTabSz="584200">
      <a:lnSpc>
        <a:spcPts val="3200"/>
      </a:lnSpc>
      <a:defRPr spc="494" sz="2600">
        <a:latin typeface="+mn-lt"/>
        <a:ea typeface="+mn-ea"/>
        <a:cs typeface="+mn-cs"/>
        <a:sym typeface="冬青黑体简体中文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Open Sans Light"/>
          <a:ea typeface="Open Sans Light"/>
          <a:cs typeface="Open Sans Light"/>
        </a:font>
        <a:srgbClr val="000000"/>
      </a:tcTxStyle>
      <a:tcStyle>
        <a:tcBdr>
          <a:left>
            <a:ln w="101600" cap="flat">
              <a:solidFill>
                <a:srgbClr val="FFFFFF"/>
              </a:solidFill>
              <a:prstDash val="solid"/>
              <a:miter lim="400000"/>
            </a:ln>
          </a:left>
          <a:right>
            <a:ln w="101600" cap="flat">
              <a:solidFill>
                <a:srgbClr val="FFFFFF"/>
              </a:solidFill>
              <a:prstDash val="solid"/>
              <a:miter lim="400000"/>
            </a:ln>
          </a:right>
          <a:top>
            <a:ln w="101600" cap="flat">
              <a:solidFill>
                <a:srgbClr val="FFFFFF"/>
              </a:solidFill>
              <a:prstDash val="solid"/>
              <a:miter lim="400000"/>
            </a:ln>
          </a:top>
          <a:bottom>
            <a:ln w="101600" cap="flat">
              <a:solidFill>
                <a:srgbClr val="FFFFFF"/>
              </a:solidFill>
              <a:prstDash val="solid"/>
              <a:miter lim="400000"/>
            </a:ln>
          </a:bottom>
          <a:insideH>
            <a:ln w="1016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016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01600" cap="flat">
              <a:solidFill>
                <a:srgbClr val="FFFFFF"/>
              </a:solidFill>
              <a:prstDash val="solid"/>
              <a:miter lim="400000"/>
            </a:ln>
          </a:left>
          <a:right>
            <a:ln w="101600" cap="flat">
              <a:solidFill>
                <a:srgbClr val="FFFFFF"/>
              </a:solidFill>
              <a:prstDash val="solid"/>
              <a:miter lim="400000"/>
            </a:ln>
          </a:right>
          <a:top>
            <a:ln w="101600" cap="flat">
              <a:solidFill>
                <a:srgbClr val="FFFFFF"/>
              </a:solidFill>
              <a:prstDash val="solid"/>
              <a:miter lim="400000"/>
            </a:ln>
          </a:top>
          <a:bottom>
            <a:ln w="101600" cap="flat">
              <a:solidFill>
                <a:srgbClr val="FFFFFF"/>
              </a:solidFill>
              <a:prstDash val="solid"/>
              <a:miter lim="400000"/>
            </a:ln>
          </a:bottom>
          <a:insideH>
            <a:ln w="1016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016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7979"/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>
          <a:latin typeface="Open Sans Light"/>
          <a:ea typeface="Open Sans Light"/>
          <a:cs typeface="Open Sans Light"/>
        </a:font>
        <a:srgbClr val="FFFFFF"/>
      </a:tcTxStyle>
      <a:tcStyle>
        <a:tcBdr>
          <a:left>
            <a:ln w="101600" cap="flat">
              <a:solidFill>
                <a:srgbClr val="FFFFFF"/>
              </a:solidFill>
              <a:prstDash val="solid"/>
              <a:miter lim="400000"/>
            </a:ln>
          </a:left>
          <a:right>
            <a:ln w="101600" cap="flat">
              <a:solidFill>
                <a:srgbClr val="FFFFFF"/>
              </a:solidFill>
              <a:prstDash val="solid"/>
              <a:miter lim="400000"/>
            </a:ln>
          </a:right>
          <a:top>
            <a:ln w="101600" cap="flat">
              <a:solidFill>
                <a:srgbClr val="FFFFFF"/>
              </a:solidFill>
              <a:prstDash val="solid"/>
              <a:miter lim="400000"/>
            </a:ln>
          </a:top>
          <a:bottom>
            <a:ln w="101600" cap="flat">
              <a:solidFill>
                <a:srgbClr val="FFFFFF"/>
              </a:solidFill>
              <a:prstDash val="solid"/>
              <a:miter lim="400000"/>
            </a:ln>
          </a:bottom>
          <a:insideH>
            <a:ln w="1016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016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480" sz="9600">
                <a:solidFill>
                  <a:srgbClr val="00B56E"/>
                </a:solidFill>
              </a:rPr>
              <a:t>Title Text</a:t>
            </a:r>
          </a:p>
        </p:txBody>
      </p:sp>
      <p:sp>
        <p:nvSpPr>
          <p:cNvPr id="8" name="Shape 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100000"/>
              </a:lnSpc>
              <a:spcBef>
                <a:spcPts val="1200"/>
              </a:spcBef>
              <a:defRPr sz="2600">
                <a:solidFill>
                  <a:srgbClr val="000000"/>
                </a:solidFill>
              </a:defRPr>
            </a:lvl2pPr>
            <a:lvl3pPr marL="317500" indent="-317500">
              <a:lnSpc>
                <a:spcPct val="100000"/>
              </a:lnSpc>
              <a:spcBef>
                <a:spcPts val="1200"/>
              </a:spcBef>
              <a:defRPr sz="2600">
                <a:solidFill>
                  <a:srgbClr val="000000"/>
                </a:solidFill>
              </a:defRPr>
            </a:lvl3pPr>
            <a:lvl4pPr marL="635000" indent="-317500">
              <a:lnSpc>
                <a:spcPct val="100000"/>
              </a:lnSpc>
              <a:spcBef>
                <a:spcPts val="1200"/>
              </a:spcBef>
              <a:defRPr sz="1800">
                <a:solidFill>
                  <a:srgbClr val="000000"/>
                </a:solidFill>
              </a:defRPr>
            </a:lvl4pPr>
            <a:lvl5pPr marL="952500" indent="-317500">
              <a:lnSpc>
                <a:spcPct val="100000"/>
              </a:lnSpc>
              <a:spcBef>
                <a:spcPts val="12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15151"/>
                </a:solidFill>
              </a:rPr>
              <a:t>Body Level One</a:t>
            </a:r>
            <a:endParaRPr sz="2400">
              <a:solidFill>
                <a:srgbClr val="515151"/>
              </a:solidFill>
            </a:endParaRPr>
          </a:p>
          <a:p>
            <a:pPr lvl="1">
              <a:defRPr sz="1800"/>
            </a:pPr>
            <a:r>
              <a:rPr sz="2600"/>
              <a:t>Body Level Two</a:t>
            </a:r>
            <a:endParaRPr sz="2600"/>
          </a:p>
          <a:p>
            <a:pPr lvl="2">
              <a:defRPr sz="1800"/>
            </a:pPr>
            <a:r>
              <a:rPr sz="2600"/>
              <a:t>Body Level Three</a:t>
            </a:r>
            <a:endParaRPr sz="2600"/>
          </a:p>
          <a:p>
            <a:pPr lvl="3"/>
            <a:r>
              <a:t>Body Level Four</a:t>
            </a:r>
          </a:p>
          <a:p>
            <a:pPr lvl="4">
              <a:defRPr sz="1800"/>
            </a:pPr>
            <a:r>
              <a:rPr sz="1400"/>
              <a:t>Body Level Five</a:t>
            </a:r>
          </a:p>
        </p:txBody>
      </p:sp>
      <p:sp>
        <p:nvSpPr>
          <p:cNvPr id="9" name="Shape 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TW_Logo_noTag_black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8650" y="780015"/>
            <a:ext cx="4102100" cy="63707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/>
          <p:nvPr/>
        </p:nvSpPr>
        <p:spPr>
          <a:xfrm>
            <a:off x="1231900" y="4394041"/>
            <a:ext cx="10553701" cy="251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pPr lvl="0" algn="ctr" defTabSz="914400">
              <a:lnSpc>
                <a:spcPct val="90000"/>
              </a:lnSpc>
              <a:tabLst>
                <a:tab pos="914400" algn="l"/>
              </a:tabLst>
              <a:defRPr spc="0" sz="2400">
                <a:solidFill>
                  <a:srgbClr val="FFFFFF"/>
                </a:solidFill>
              </a:defRPr>
            </a:pPr>
          </a:p>
        </p:txBody>
      </p:sp>
      <p:sp>
        <p:nvSpPr>
          <p:cNvPr id="45" name="Shape 45"/>
          <p:cNvSpPr/>
          <p:nvPr/>
        </p:nvSpPr>
        <p:spPr>
          <a:xfrm>
            <a:off x="1226229" y="6362541"/>
            <a:ext cx="10565042" cy="5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pPr lvl="0" algn="ctr" defTabSz="914400">
              <a:lnSpc>
                <a:spcPct val="90000"/>
              </a:lnSpc>
              <a:tabLst>
                <a:tab pos="914400" algn="l"/>
              </a:tabLst>
              <a:defRPr spc="0" sz="2400">
                <a:solidFill>
                  <a:srgbClr val="FFFFFF"/>
                </a:solidFill>
              </a:defRPr>
            </a:pPr>
          </a:p>
        </p:txBody>
      </p:sp>
      <p:sp>
        <p:nvSpPr>
          <p:cNvPr id="46" name="Shape 46"/>
          <p:cNvSpPr/>
          <p:nvPr>
            <p:ph type="title"/>
          </p:nvPr>
        </p:nvSpPr>
        <p:spPr>
          <a:xfrm>
            <a:off x="539750" y="4425950"/>
            <a:ext cx="11925300" cy="1905000"/>
          </a:xfrm>
          <a:prstGeom prst="rect">
            <a:avLst/>
          </a:prstGeom>
        </p:spPr>
        <p:txBody>
          <a:bodyPr/>
          <a:lstStyle>
            <a:lvl1pPr algn="ctr">
              <a:defRPr spc="-420" sz="8400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420" sz="8400">
                <a:solidFill>
                  <a:srgbClr val="00B56E"/>
                </a:solidFill>
              </a:rPr>
              <a:t>Title Text</a:t>
            </a:r>
          </a:p>
        </p:txBody>
      </p:sp>
      <p:sp>
        <p:nvSpPr>
          <p:cNvPr id="47" name="Shape 47"/>
          <p:cNvSpPr/>
          <p:nvPr>
            <p:ph type="body" idx="1"/>
          </p:nvPr>
        </p:nvSpPr>
        <p:spPr>
          <a:xfrm>
            <a:off x="2146300" y="6616700"/>
            <a:ext cx="8712200" cy="2298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8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800">
                <a:solidFill>
                  <a:srgbClr val="000000"/>
                </a:solidFill>
              </a:defRPr>
            </a:lvl2pPr>
            <a:lvl3pPr marL="341923" indent="-341923">
              <a:lnSpc>
                <a:spcPct val="100000"/>
              </a:lnSpc>
              <a:spcBef>
                <a:spcPts val="0"/>
              </a:spcBef>
              <a:defRPr sz="2800">
                <a:solidFill>
                  <a:srgbClr val="000000"/>
                </a:solidFill>
              </a:defRPr>
            </a:lvl3pPr>
            <a:lvl4pPr marL="811388" indent="-493888">
              <a:lnSpc>
                <a:spcPct val="100000"/>
              </a:lnSpc>
              <a:spcBef>
                <a:spcPts val="0"/>
              </a:spcBef>
              <a:defRPr sz="2800">
                <a:solidFill>
                  <a:srgbClr val="000000"/>
                </a:solidFill>
              </a:defRPr>
            </a:lvl4pPr>
            <a:lvl5pPr marL="1270000" indent="-635000">
              <a:lnSpc>
                <a:spcPct val="100000"/>
              </a:lnSpc>
              <a:spcBef>
                <a:spcPts val="0"/>
              </a:spcBef>
              <a:defRPr sz="2800"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TW_Logo_noTag_black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8650" y="780015"/>
            <a:ext cx="4102100" cy="637070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/>
          <p:nvPr/>
        </p:nvSpPr>
        <p:spPr>
          <a:xfrm>
            <a:off x="1231900" y="4394041"/>
            <a:ext cx="10553701" cy="251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pPr lvl="0" algn="ctr" defTabSz="914400">
              <a:lnSpc>
                <a:spcPct val="90000"/>
              </a:lnSpc>
              <a:tabLst>
                <a:tab pos="914400" algn="l"/>
              </a:tabLst>
              <a:defRPr spc="0" sz="2400">
                <a:solidFill>
                  <a:srgbClr val="FFFFFF"/>
                </a:solidFill>
              </a:defRPr>
            </a:pPr>
          </a:p>
        </p:txBody>
      </p:sp>
      <p:sp>
        <p:nvSpPr>
          <p:cNvPr id="51" name="Shape 51"/>
          <p:cNvSpPr/>
          <p:nvPr/>
        </p:nvSpPr>
        <p:spPr>
          <a:xfrm>
            <a:off x="1226229" y="6362541"/>
            <a:ext cx="10565042" cy="5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pPr lvl="0" algn="ctr" defTabSz="914400">
              <a:lnSpc>
                <a:spcPct val="90000"/>
              </a:lnSpc>
              <a:tabLst>
                <a:tab pos="914400" algn="l"/>
              </a:tabLst>
              <a:defRPr spc="0" sz="2400">
                <a:solidFill>
                  <a:srgbClr val="FFFFFF"/>
                </a:solidFill>
              </a:defRPr>
            </a:pPr>
          </a:p>
        </p:txBody>
      </p:sp>
      <p:sp>
        <p:nvSpPr>
          <p:cNvPr id="52" name="Shape 52"/>
          <p:cNvSpPr/>
          <p:nvPr>
            <p:ph type="title"/>
          </p:nvPr>
        </p:nvSpPr>
        <p:spPr>
          <a:xfrm>
            <a:off x="539750" y="4425950"/>
            <a:ext cx="11925300" cy="1905000"/>
          </a:xfrm>
          <a:prstGeom prst="rect">
            <a:avLst/>
          </a:prstGeom>
        </p:spPr>
        <p:txBody>
          <a:bodyPr/>
          <a:lstStyle>
            <a:lvl1pPr algn="ctr">
              <a:defRPr spc="-420" sz="8400">
                <a:solidFill>
                  <a:srgbClr val="B18B74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420" sz="8400">
                <a:solidFill>
                  <a:srgbClr val="B18B74"/>
                </a:solidFill>
              </a:rPr>
              <a:t>Title Text</a:t>
            </a:r>
          </a:p>
        </p:txBody>
      </p:sp>
      <p:sp>
        <p:nvSpPr>
          <p:cNvPr id="53" name="Shape 53"/>
          <p:cNvSpPr/>
          <p:nvPr>
            <p:ph type="body" idx="1"/>
          </p:nvPr>
        </p:nvSpPr>
        <p:spPr>
          <a:xfrm>
            <a:off x="2146300" y="6616700"/>
            <a:ext cx="8712200" cy="2298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8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800">
                <a:solidFill>
                  <a:srgbClr val="000000"/>
                </a:solidFill>
              </a:defRPr>
            </a:lvl2pPr>
            <a:lvl3pPr marL="341923" indent="-341923">
              <a:lnSpc>
                <a:spcPct val="100000"/>
              </a:lnSpc>
              <a:spcBef>
                <a:spcPts val="0"/>
              </a:spcBef>
              <a:defRPr sz="2800">
                <a:solidFill>
                  <a:srgbClr val="000000"/>
                </a:solidFill>
              </a:defRPr>
            </a:lvl3pPr>
            <a:lvl4pPr marL="811388" indent="-493888">
              <a:lnSpc>
                <a:spcPct val="100000"/>
              </a:lnSpc>
              <a:spcBef>
                <a:spcPts val="0"/>
              </a:spcBef>
              <a:defRPr sz="2800">
                <a:solidFill>
                  <a:srgbClr val="000000"/>
                </a:solidFill>
              </a:defRPr>
            </a:lvl4pPr>
            <a:lvl5pPr marL="1270000" indent="-635000">
              <a:lnSpc>
                <a:spcPct val="100000"/>
              </a:lnSpc>
              <a:spcBef>
                <a:spcPts val="0"/>
              </a:spcBef>
              <a:defRPr sz="2800"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TW_Logo_noTag_black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8650" y="780015"/>
            <a:ext cx="4102100" cy="637070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hape 56"/>
          <p:cNvSpPr/>
          <p:nvPr/>
        </p:nvSpPr>
        <p:spPr>
          <a:xfrm>
            <a:off x="1231900" y="4394041"/>
            <a:ext cx="10553701" cy="251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pPr lvl="0" algn="ctr" defTabSz="914400">
              <a:lnSpc>
                <a:spcPct val="90000"/>
              </a:lnSpc>
              <a:tabLst>
                <a:tab pos="914400" algn="l"/>
              </a:tabLst>
              <a:defRPr spc="0" sz="2400">
                <a:solidFill>
                  <a:srgbClr val="FFFFFF"/>
                </a:solidFill>
              </a:defRPr>
            </a:pPr>
          </a:p>
        </p:txBody>
      </p:sp>
      <p:sp>
        <p:nvSpPr>
          <p:cNvPr id="57" name="Shape 57"/>
          <p:cNvSpPr/>
          <p:nvPr/>
        </p:nvSpPr>
        <p:spPr>
          <a:xfrm>
            <a:off x="1226229" y="6362541"/>
            <a:ext cx="10565042" cy="5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pPr lvl="0" algn="ctr" defTabSz="914400">
              <a:lnSpc>
                <a:spcPct val="90000"/>
              </a:lnSpc>
              <a:tabLst>
                <a:tab pos="914400" algn="l"/>
              </a:tabLst>
              <a:defRPr spc="0" sz="2400">
                <a:solidFill>
                  <a:srgbClr val="FFFFFF"/>
                </a:solidFill>
              </a:defRPr>
            </a:pPr>
          </a:p>
        </p:txBody>
      </p:sp>
      <p:sp>
        <p:nvSpPr>
          <p:cNvPr id="58" name="Shape 58"/>
          <p:cNvSpPr/>
          <p:nvPr>
            <p:ph type="title"/>
          </p:nvPr>
        </p:nvSpPr>
        <p:spPr>
          <a:xfrm>
            <a:off x="539750" y="4425950"/>
            <a:ext cx="11925300" cy="1905000"/>
          </a:xfrm>
          <a:prstGeom prst="rect">
            <a:avLst/>
          </a:prstGeom>
        </p:spPr>
        <p:txBody>
          <a:bodyPr/>
          <a:lstStyle>
            <a:lvl1pPr algn="ctr">
              <a:defRPr spc="-420" sz="8400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420" sz="8400">
                <a:solidFill>
                  <a:srgbClr val="00B56E"/>
                </a:solidFill>
              </a:rPr>
              <a:t>Title Text</a:t>
            </a:r>
          </a:p>
        </p:txBody>
      </p:sp>
      <p:sp>
        <p:nvSpPr>
          <p:cNvPr id="59" name="Shape 59"/>
          <p:cNvSpPr/>
          <p:nvPr>
            <p:ph type="body" idx="1"/>
          </p:nvPr>
        </p:nvSpPr>
        <p:spPr>
          <a:xfrm>
            <a:off x="2146300" y="6616700"/>
            <a:ext cx="8712200" cy="22987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 sz="2000"/>
            </a:lvl1pPr>
            <a:lvl2pPr>
              <a:lnSpc>
                <a:spcPct val="100000"/>
              </a:lnSpc>
              <a:spcBef>
                <a:spcPts val="1200"/>
              </a:spcBef>
              <a:defRPr sz="2000"/>
            </a:lvl2pPr>
            <a:lvl3pPr marL="244230" indent="-244230">
              <a:lnSpc>
                <a:spcPct val="100000"/>
              </a:lnSpc>
              <a:spcBef>
                <a:spcPts val="1200"/>
              </a:spcBef>
              <a:defRPr sz="2000"/>
            </a:lvl3pPr>
            <a:lvl4pPr marL="670277" indent="-352777">
              <a:lnSpc>
                <a:spcPct val="100000"/>
              </a:lnSpc>
              <a:spcBef>
                <a:spcPts val="1200"/>
              </a:spcBef>
              <a:defRPr sz="2000"/>
            </a:lvl4pPr>
            <a:lvl5pPr marL="1088571" indent="-453571">
              <a:lnSpc>
                <a:spcPct val="100000"/>
              </a:lnSpc>
              <a:spcBef>
                <a:spcPts val="1200"/>
              </a:spcBef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5151"/>
                </a:solidFill>
              </a:rPr>
              <a:t>Body Level One</a:t>
            </a:r>
            <a:endParaRPr sz="2000">
              <a:solidFill>
                <a:srgbClr val="51515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5151"/>
                </a:solidFill>
              </a:rPr>
              <a:t>Body Level Two</a:t>
            </a:r>
            <a:endParaRPr sz="2000">
              <a:solidFill>
                <a:srgbClr val="51515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5151"/>
                </a:solidFill>
              </a:rPr>
              <a:t>Body Level Three</a:t>
            </a:r>
            <a:endParaRPr sz="2000">
              <a:solidFill>
                <a:srgbClr val="51515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5151"/>
                </a:solidFill>
              </a:rPr>
              <a:t>Body Level Four</a:t>
            </a:r>
            <a:endParaRPr sz="2000">
              <a:solidFill>
                <a:srgbClr val="51515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515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lt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TW_Logo_noTag_black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750" y="780015"/>
            <a:ext cx="4102100" cy="637070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 62"/>
          <p:cNvSpPr/>
          <p:nvPr/>
        </p:nvSpPr>
        <p:spPr>
          <a:xfrm>
            <a:off x="533400" y="7746841"/>
            <a:ext cx="11938029" cy="283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pPr lvl="0" algn="ctr" defTabSz="914400">
              <a:lnSpc>
                <a:spcPct val="90000"/>
              </a:lnSpc>
              <a:tabLst>
                <a:tab pos="914400" algn="l"/>
              </a:tabLst>
              <a:defRPr spc="0" sz="2400">
                <a:solidFill>
                  <a:srgbClr val="FFFFFF"/>
                </a:solidFill>
              </a:defRPr>
            </a:pPr>
          </a:p>
        </p:txBody>
      </p:sp>
      <p:sp>
        <p:nvSpPr>
          <p:cNvPr id="63" name="Shape 63"/>
          <p:cNvSpPr/>
          <p:nvPr>
            <p:ph type="title"/>
          </p:nvPr>
        </p:nvSpPr>
        <p:spPr>
          <a:xfrm>
            <a:off x="539750" y="1911350"/>
            <a:ext cx="11925300" cy="5651500"/>
          </a:xfrm>
          <a:prstGeom prst="rect">
            <a:avLst/>
          </a:prstGeom>
        </p:spPr>
        <p:txBody>
          <a:bodyPr anchor="b"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480" sz="9600">
                <a:solidFill>
                  <a:srgbClr val="00B56E"/>
                </a:solidFill>
              </a:rPr>
              <a:t>Title Text</a:t>
            </a:r>
          </a:p>
        </p:txBody>
      </p:sp>
      <p:sp>
        <p:nvSpPr>
          <p:cNvPr id="64" name="Shape 64"/>
          <p:cNvSpPr/>
          <p:nvPr>
            <p:ph type="body" idx="1"/>
          </p:nvPr>
        </p:nvSpPr>
        <p:spPr>
          <a:xfrm>
            <a:off x="533400" y="8039100"/>
            <a:ext cx="11938000" cy="1143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8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800">
                <a:solidFill>
                  <a:srgbClr val="000000"/>
                </a:solidFill>
              </a:defRPr>
            </a:lvl2pPr>
            <a:lvl3pPr marL="341923" indent="-341923">
              <a:lnSpc>
                <a:spcPct val="100000"/>
              </a:lnSpc>
              <a:spcBef>
                <a:spcPts val="0"/>
              </a:spcBef>
              <a:defRPr sz="2800">
                <a:solidFill>
                  <a:srgbClr val="000000"/>
                </a:solidFill>
              </a:defRPr>
            </a:lvl3pPr>
            <a:lvl4pPr marL="811388" indent="-493888">
              <a:lnSpc>
                <a:spcPct val="100000"/>
              </a:lnSpc>
              <a:spcBef>
                <a:spcPts val="0"/>
              </a:spcBef>
              <a:defRPr sz="2800">
                <a:solidFill>
                  <a:srgbClr val="000000"/>
                </a:solidFill>
              </a:defRPr>
            </a:lvl4pPr>
            <a:lvl5pPr marL="1270000" indent="-635000">
              <a:lnSpc>
                <a:spcPct val="100000"/>
              </a:lnSpc>
              <a:spcBef>
                <a:spcPts val="0"/>
              </a:spcBef>
              <a:defRPr sz="2800"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sp>
        <p:nvSpPr>
          <p:cNvPr id="65" name="Shape 65"/>
          <p:cNvSpPr/>
          <p:nvPr>
            <p:ph type="sldNum" sz="quarter" idx="2"/>
          </p:nvPr>
        </p:nvSpPr>
        <p:spPr>
          <a:xfrm>
            <a:off x="12304014" y="9258300"/>
            <a:ext cx="321275" cy="2921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lt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W_Logo_noTag_black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750" y="780015"/>
            <a:ext cx="4102100" cy="637070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533400" y="7746841"/>
            <a:ext cx="11938029" cy="283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pPr lvl="0" algn="ctr" defTabSz="914400">
              <a:lnSpc>
                <a:spcPct val="90000"/>
              </a:lnSpc>
              <a:tabLst>
                <a:tab pos="914400" algn="l"/>
              </a:tabLst>
              <a:defRPr spc="0" sz="2400">
                <a:solidFill>
                  <a:srgbClr val="FFFFFF"/>
                </a:solidFill>
              </a:defRPr>
            </a:pPr>
          </a:p>
        </p:txBody>
      </p:sp>
      <p:sp>
        <p:nvSpPr>
          <p:cNvPr id="69" name="Shape 69"/>
          <p:cNvSpPr/>
          <p:nvPr>
            <p:ph type="title"/>
          </p:nvPr>
        </p:nvSpPr>
        <p:spPr>
          <a:xfrm>
            <a:off x="539750" y="1911350"/>
            <a:ext cx="11925300" cy="56515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B18B74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480" sz="9600">
                <a:solidFill>
                  <a:srgbClr val="B18B74"/>
                </a:solidFill>
              </a:rPr>
              <a:t>Title Text</a:t>
            </a:r>
          </a:p>
        </p:txBody>
      </p:sp>
      <p:sp>
        <p:nvSpPr>
          <p:cNvPr id="70" name="Shape 70"/>
          <p:cNvSpPr/>
          <p:nvPr>
            <p:ph type="body" idx="1"/>
          </p:nvPr>
        </p:nvSpPr>
        <p:spPr>
          <a:xfrm>
            <a:off x="533400" y="8039100"/>
            <a:ext cx="11938000" cy="1143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800"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800">
                <a:solidFill>
                  <a:srgbClr val="000000"/>
                </a:solidFill>
              </a:defRPr>
            </a:lvl2pPr>
            <a:lvl3pPr marL="341923" indent="-341923">
              <a:lnSpc>
                <a:spcPct val="100000"/>
              </a:lnSpc>
              <a:spcBef>
                <a:spcPts val="0"/>
              </a:spcBef>
              <a:defRPr sz="2800">
                <a:solidFill>
                  <a:srgbClr val="000000"/>
                </a:solidFill>
              </a:defRPr>
            </a:lvl3pPr>
            <a:lvl4pPr marL="811388" indent="-493888">
              <a:lnSpc>
                <a:spcPct val="100000"/>
              </a:lnSpc>
              <a:spcBef>
                <a:spcPts val="0"/>
              </a:spcBef>
              <a:defRPr sz="2800">
                <a:solidFill>
                  <a:srgbClr val="000000"/>
                </a:solidFill>
              </a:defRPr>
            </a:lvl4pPr>
            <a:lvl5pPr marL="1270000" indent="-635000">
              <a:lnSpc>
                <a:spcPct val="100000"/>
              </a:lnSpc>
              <a:spcBef>
                <a:spcPts val="0"/>
              </a:spcBef>
              <a:defRPr sz="2800"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sp>
        <p:nvSpPr>
          <p:cNvPr id="71" name="Shape 71"/>
          <p:cNvSpPr/>
          <p:nvPr>
            <p:ph type="sldNum" sz="quarter" idx="2"/>
          </p:nvPr>
        </p:nvSpPr>
        <p:spPr>
          <a:xfrm>
            <a:off x="12304014" y="9258300"/>
            <a:ext cx="321275" cy="2921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l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TW_Logo_noTag_black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750" y="780015"/>
            <a:ext cx="4102100" cy="637070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/>
        </p:nvSpPr>
        <p:spPr>
          <a:xfrm>
            <a:off x="533400" y="7746841"/>
            <a:ext cx="11938029" cy="283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pPr lvl="0" algn="ctr" defTabSz="914400">
              <a:lnSpc>
                <a:spcPct val="90000"/>
              </a:lnSpc>
              <a:tabLst>
                <a:tab pos="914400" algn="l"/>
              </a:tabLst>
              <a:defRPr spc="0" sz="2400">
                <a:solidFill>
                  <a:srgbClr val="FFFFFF"/>
                </a:solidFill>
              </a:defRPr>
            </a:pPr>
          </a:p>
        </p:txBody>
      </p:sp>
      <p:sp>
        <p:nvSpPr>
          <p:cNvPr id="75" name="Shape 75"/>
          <p:cNvSpPr/>
          <p:nvPr>
            <p:ph type="title"/>
          </p:nvPr>
        </p:nvSpPr>
        <p:spPr>
          <a:xfrm>
            <a:off x="539750" y="1911350"/>
            <a:ext cx="11925300" cy="5651500"/>
          </a:xfrm>
          <a:prstGeom prst="rect">
            <a:avLst/>
          </a:prstGeom>
        </p:spPr>
        <p:txBody>
          <a:bodyPr anchor="b"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480" sz="9600">
                <a:solidFill>
                  <a:srgbClr val="00B56E"/>
                </a:solidFill>
              </a:rPr>
              <a:t>Title Text</a:t>
            </a:r>
          </a:p>
        </p:txBody>
      </p:sp>
      <p:sp>
        <p:nvSpPr>
          <p:cNvPr id="76" name="Shape 76"/>
          <p:cNvSpPr/>
          <p:nvPr>
            <p:ph type="body" idx="1"/>
          </p:nvPr>
        </p:nvSpPr>
        <p:spPr>
          <a:xfrm>
            <a:off x="533400" y="8039100"/>
            <a:ext cx="11938000" cy="1143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 sz="2000"/>
            </a:lvl1pPr>
            <a:lvl2pPr>
              <a:lnSpc>
                <a:spcPct val="100000"/>
              </a:lnSpc>
              <a:spcBef>
                <a:spcPts val="1200"/>
              </a:spcBef>
              <a:defRPr sz="2000"/>
            </a:lvl2pPr>
            <a:lvl3pPr marL="244230" indent="-244230">
              <a:lnSpc>
                <a:spcPct val="100000"/>
              </a:lnSpc>
              <a:spcBef>
                <a:spcPts val="1200"/>
              </a:spcBef>
              <a:defRPr sz="2000"/>
            </a:lvl3pPr>
            <a:lvl4pPr marL="670277" indent="-352777">
              <a:lnSpc>
                <a:spcPct val="100000"/>
              </a:lnSpc>
              <a:spcBef>
                <a:spcPts val="1200"/>
              </a:spcBef>
              <a:defRPr sz="2000"/>
            </a:lvl4pPr>
            <a:lvl5pPr marL="1088571" indent="-453571">
              <a:lnSpc>
                <a:spcPct val="100000"/>
              </a:lnSpc>
              <a:spcBef>
                <a:spcPts val="1200"/>
              </a:spcBef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5151"/>
                </a:solidFill>
              </a:rPr>
              <a:t>Body Level One</a:t>
            </a:r>
            <a:endParaRPr sz="2000">
              <a:solidFill>
                <a:srgbClr val="51515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5151"/>
                </a:solidFill>
              </a:rPr>
              <a:t>Body Level Two</a:t>
            </a:r>
            <a:endParaRPr sz="2000">
              <a:solidFill>
                <a:srgbClr val="51515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5151"/>
                </a:solidFill>
              </a:rPr>
              <a:t>Body Level Three</a:t>
            </a:r>
            <a:endParaRPr sz="2000">
              <a:solidFill>
                <a:srgbClr val="51515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5151"/>
                </a:solidFill>
              </a:rPr>
              <a:t>Body Level Four</a:t>
            </a:r>
            <a:endParaRPr sz="2000">
              <a:solidFill>
                <a:srgbClr val="51515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5151"/>
                </a:solidFill>
              </a:rPr>
              <a:t>Body Level Five</a:t>
            </a:r>
          </a:p>
        </p:txBody>
      </p:sp>
      <p:sp>
        <p:nvSpPr>
          <p:cNvPr id="77" name="Shape 77"/>
          <p:cNvSpPr/>
          <p:nvPr>
            <p:ph type="sldNum" sz="quarter" idx="2"/>
          </p:nvPr>
        </p:nvSpPr>
        <p:spPr>
          <a:xfrm>
            <a:off x="12304014" y="9258300"/>
            <a:ext cx="321275" cy="2921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lt Reverse - Black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533400" y="7746841"/>
            <a:ext cx="11938029" cy="283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 algn="ctr" defTabSz="914400">
              <a:lnSpc>
                <a:spcPct val="90000"/>
              </a:lnSpc>
              <a:tabLst>
                <a:tab pos="914400" algn="l"/>
              </a:tabLst>
              <a:defRPr spc="0" sz="2400">
                <a:solidFill>
                  <a:srgbClr val="FFFFFF"/>
                </a:solidFill>
              </a:defRPr>
            </a:pPr>
          </a:p>
        </p:txBody>
      </p:sp>
      <p:pic>
        <p:nvPicPr>
          <p:cNvPr id="80" name="TW_Logo_noTag_whit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100" y="774700"/>
            <a:ext cx="4114800" cy="639041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>
            <p:ph type="title"/>
          </p:nvPr>
        </p:nvSpPr>
        <p:spPr>
          <a:xfrm>
            <a:off x="539750" y="1911350"/>
            <a:ext cx="11925300" cy="56515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480" sz="9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82" name="Shape 82"/>
          <p:cNvSpPr/>
          <p:nvPr>
            <p:ph type="body" idx="1"/>
          </p:nvPr>
        </p:nvSpPr>
        <p:spPr>
          <a:xfrm>
            <a:off x="533400" y="8039100"/>
            <a:ext cx="11938000" cy="1143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8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800">
                <a:solidFill>
                  <a:srgbClr val="FFFFFF"/>
                </a:solidFill>
              </a:defRPr>
            </a:lvl2pPr>
            <a:lvl3pPr marL="341923" indent="-341923">
              <a:lnSpc>
                <a:spcPct val="100000"/>
              </a:lnSpc>
              <a:spcBef>
                <a:spcPts val="0"/>
              </a:spcBef>
              <a:defRPr sz="2800">
                <a:solidFill>
                  <a:srgbClr val="FFFFFF"/>
                </a:solidFill>
              </a:defRPr>
            </a:lvl3pPr>
            <a:lvl4pPr marL="811388" indent="-493888">
              <a:lnSpc>
                <a:spcPct val="100000"/>
              </a:lnSpc>
              <a:spcBef>
                <a:spcPts val="0"/>
              </a:spcBef>
              <a:defRPr sz="2800">
                <a:solidFill>
                  <a:srgbClr val="FFFFFF"/>
                </a:solidFill>
              </a:defRPr>
            </a:lvl4pPr>
            <a:lvl5pPr marL="1270000" indent="-635000">
              <a:lnSpc>
                <a:spcPct val="100000"/>
              </a:lnSpc>
              <a:spcBef>
                <a:spcPts val="0"/>
              </a:spcBef>
              <a:defRPr sz="28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  <a:endParaRPr sz="2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  <a:endParaRPr sz="2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  <a:endParaRPr sz="2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  <a:endParaRPr sz="2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83" name="Shape 83"/>
          <p:cNvSpPr/>
          <p:nvPr>
            <p:ph type="sldNum" sz="quarter" idx="2"/>
          </p:nvPr>
        </p:nvSpPr>
        <p:spPr>
          <a:xfrm>
            <a:off x="12304014" y="9258300"/>
            <a:ext cx="321275" cy="2921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lt Reverse - Brown">
    <p:bg>
      <p:bgPr>
        <a:solidFill>
          <a:srgbClr val="B18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533400" y="7746841"/>
            <a:ext cx="11938029" cy="283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 algn="ctr" defTabSz="914400">
              <a:lnSpc>
                <a:spcPct val="90000"/>
              </a:lnSpc>
              <a:tabLst>
                <a:tab pos="914400" algn="l"/>
              </a:tabLst>
              <a:defRPr spc="0" sz="2400">
                <a:solidFill>
                  <a:srgbClr val="FFFFFF"/>
                </a:solidFill>
              </a:defRPr>
            </a:pPr>
          </a:p>
        </p:txBody>
      </p:sp>
      <p:pic>
        <p:nvPicPr>
          <p:cNvPr id="86" name="TW_Logo_noTag_whit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100" y="774700"/>
            <a:ext cx="4114800" cy="639041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hape 87"/>
          <p:cNvSpPr/>
          <p:nvPr>
            <p:ph type="title"/>
          </p:nvPr>
        </p:nvSpPr>
        <p:spPr>
          <a:xfrm>
            <a:off x="539750" y="1911350"/>
            <a:ext cx="11925300" cy="56515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480" sz="9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88" name="Shape 88"/>
          <p:cNvSpPr/>
          <p:nvPr>
            <p:ph type="body" idx="1"/>
          </p:nvPr>
        </p:nvSpPr>
        <p:spPr>
          <a:xfrm>
            <a:off x="533400" y="8039100"/>
            <a:ext cx="11938000" cy="1143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8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800">
                <a:solidFill>
                  <a:srgbClr val="FFFFFF"/>
                </a:solidFill>
              </a:defRPr>
            </a:lvl2pPr>
            <a:lvl3pPr marL="341923" indent="-341923">
              <a:lnSpc>
                <a:spcPct val="100000"/>
              </a:lnSpc>
              <a:spcBef>
                <a:spcPts val="0"/>
              </a:spcBef>
              <a:defRPr sz="2800">
                <a:solidFill>
                  <a:srgbClr val="FFFFFF"/>
                </a:solidFill>
              </a:defRPr>
            </a:lvl3pPr>
            <a:lvl4pPr marL="811388" indent="-493888">
              <a:lnSpc>
                <a:spcPct val="100000"/>
              </a:lnSpc>
              <a:spcBef>
                <a:spcPts val="0"/>
              </a:spcBef>
              <a:defRPr sz="2800">
                <a:solidFill>
                  <a:srgbClr val="FFFFFF"/>
                </a:solidFill>
              </a:defRPr>
            </a:lvl4pPr>
            <a:lvl5pPr marL="1270000" indent="-635000">
              <a:lnSpc>
                <a:spcPct val="100000"/>
              </a:lnSpc>
              <a:spcBef>
                <a:spcPts val="0"/>
              </a:spcBef>
              <a:defRPr sz="28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  <a:endParaRPr sz="2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  <a:endParaRPr sz="2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  <a:endParaRPr sz="2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  <a:endParaRPr sz="2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xfrm>
            <a:off x="12304014" y="9258300"/>
            <a:ext cx="321275" cy="2921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lt Reverse - Green">
    <p:bg>
      <p:bgPr>
        <a:solidFill>
          <a:srgbClr val="00B5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533400" y="7746841"/>
            <a:ext cx="11938029" cy="283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 algn="ctr" defTabSz="914400">
              <a:lnSpc>
                <a:spcPct val="90000"/>
              </a:lnSpc>
              <a:tabLst>
                <a:tab pos="914400" algn="l"/>
              </a:tabLst>
              <a:defRPr spc="0" sz="2400">
                <a:solidFill>
                  <a:srgbClr val="FFFFFF"/>
                </a:solidFill>
              </a:defRPr>
            </a:pPr>
          </a:p>
        </p:txBody>
      </p:sp>
      <p:pic>
        <p:nvPicPr>
          <p:cNvPr id="92" name="TW_Logo_noTag_whit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100" y="774700"/>
            <a:ext cx="4114800" cy="639041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hape 93"/>
          <p:cNvSpPr/>
          <p:nvPr>
            <p:ph type="title"/>
          </p:nvPr>
        </p:nvSpPr>
        <p:spPr>
          <a:xfrm>
            <a:off x="539750" y="1911350"/>
            <a:ext cx="11925300" cy="56515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480" sz="96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4" name="Shape 94"/>
          <p:cNvSpPr/>
          <p:nvPr>
            <p:ph type="body" idx="1"/>
          </p:nvPr>
        </p:nvSpPr>
        <p:spPr>
          <a:xfrm>
            <a:off x="533400" y="8039100"/>
            <a:ext cx="11938000" cy="1143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8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800">
                <a:solidFill>
                  <a:srgbClr val="FFFFFF"/>
                </a:solidFill>
              </a:defRPr>
            </a:lvl2pPr>
            <a:lvl3pPr marL="341923" indent="-341923">
              <a:lnSpc>
                <a:spcPct val="100000"/>
              </a:lnSpc>
              <a:spcBef>
                <a:spcPts val="0"/>
              </a:spcBef>
              <a:defRPr sz="2800">
                <a:solidFill>
                  <a:srgbClr val="FFFFFF"/>
                </a:solidFill>
              </a:defRPr>
            </a:lvl3pPr>
            <a:lvl4pPr marL="811388" indent="-493888">
              <a:lnSpc>
                <a:spcPct val="100000"/>
              </a:lnSpc>
              <a:spcBef>
                <a:spcPts val="0"/>
              </a:spcBef>
              <a:defRPr sz="2800">
                <a:solidFill>
                  <a:srgbClr val="FFFFFF"/>
                </a:solidFill>
              </a:defRPr>
            </a:lvl4pPr>
            <a:lvl5pPr marL="1270000" indent="-635000">
              <a:lnSpc>
                <a:spcPct val="100000"/>
              </a:lnSpc>
              <a:spcBef>
                <a:spcPts val="0"/>
              </a:spcBef>
              <a:defRPr sz="2800">
                <a:solidFill>
                  <a:srgbClr val="FFF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  <a:endParaRPr sz="2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  <a:endParaRPr sz="2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  <a:endParaRPr sz="2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  <a:endParaRPr sz="2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xfrm>
            <a:off x="12304014" y="9258300"/>
            <a:ext cx="321275" cy="2921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body" idx="1"/>
          </p:nvPr>
        </p:nvSpPr>
        <p:spPr>
          <a:xfrm>
            <a:off x="1327150" y="698500"/>
            <a:ext cx="10350500" cy="83439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1200"/>
              </a:spcBef>
              <a:defRPr sz="2000"/>
            </a:lvl1pPr>
            <a:lvl2pPr>
              <a:lnSpc>
                <a:spcPct val="100000"/>
              </a:lnSpc>
              <a:spcBef>
                <a:spcPts val="1200"/>
              </a:spcBef>
              <a:defRPr sz="2600">
                <a:solidFill>
                  <a:srgbClr val="000000"/>
                </a:solidFill>
              </a:defRPr>
            </a:lvl2pPr>
            <a:lvl3pPr marL="317500" indent="-317500">
              <a:lnSpc>
                <a:spcPct val="100000"/>
              </a:lnSpc>
              <a:spcBef>
                <a:spcPts val="1200"/>
              </a:spcBef>
              <a:defRPr sz="2600">
                <a:solidFill>
                  <a:srgbClr val="000000"/>
                </a:solidFill>
              </a:defRPr>
            </a:lvl3pPr>
            <a:lvl4pPr marL="635000" indent="-317500">
              <a:lnSpc>
                <a:spcPct val="100000"/>
              </a:lnSpc>
              <a:spcBef>
                <a:spcPts val="1200"/>
              </a:spcBef>
              <a:defRPr sz="1800">
                <a:solidFill>
                  <a:srgbClr val="000000"/>
                </a:solidFill>
              </a:defRPr>
            </a:lvl4pPr>
            <a:lvl5pPr marL="952500" indent="-317500">
              <a:lnSpc>
                <a:spcPct val="100000"/>
              </a:lnSpc>
              <a:spcBef>
                <a:spcPts val="12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5151"/>
                </a:solidFill>
              </a:rPr>
              <a:t>Body Level One</a:t>
            </a:r>
            <a:endParaRPr sz="2000">
              <a:solidFill>
                <a:srgbClr val="515151"/>
              </a:solidFill>
            </a:endParaRPr>
          </a:p>
          <a:p>
            <a:pPr lvl="1">
              <a:defRPr sz="1800"/>
            </a:pPr>
            <a:r>
              <a:rPr sz="2600"/>
              <a:t>Body Level Two</a:t>
            </a:r>
            <a:endParaRPr sz="2600"/>
          </a:p>
          <a:p>
            <a:pPr lvl="2">
              <a:defRPr sz="1800"/>
            </a:pPr>
            <a:r>
              <a:rPr sz="2600"/>
              <a:t>Body Level Three</a:t>
            </a:r>
            <a:endParaRPr sz="2600"/>
          </a:p>
          <a:p>
            <a:pPr lvl="3"/>
            <a:r>
              <a:t>Body Level Four</a:t>
            </a:r>
          </a:p>
          <a:p>
            <a:pPr lvl="4">
              <a:defRPr sz="1800"/>
            </a:pPr>
            <a:r>
              <a:rPr sz="1400"/>
              <a:t>Body Level Five</a:t>
            </a:r>
          </a:p>
        </p:txBody>
      </p:sp>
      <p:sp>
        <p:nvSpPr>
          <p:cNvPr id="98" name="Shape 9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18B74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480" sz="9600">
                <a:solidFill>
                  <a:srgbClr val="B18B74"/>
                </a:solidFill>
              </a:rPr>
              <a:t>Title Text</a:t>
            </a:r>
          </a:p>
        </p:txBody>
      </p:sp>
      <p:sp>
        <p:nvSpPr>
          <p:cNvPr id="12" name="Shape 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100000"/>
              </a:lnSpc>
              <a:spcBef>
                <a:spcPts val="1200"/>
              </a:spcBef>
              <a:defRPr sz="2600">
                <a:solidFill>
                  <a:srgbClr val="000000"/>
                </a:solidFill>
              </a:defRPr>
            </a:lvl2pPr>
            <a:lvl3pPr marL="317500" indent="-317500">
              <a:lnSpc>
                <a:spcPct val="100000"/>
              </a:lnSpc>
              <a:spcBef>
                <a:spcPts val="1200"/>
              </a:spcBef>
              <a:buClr>
                <a:srgbClr val="B18B74"/>
              </a:buClr>
              <a:defRPr sz="2600">
                <a:solidFill>
                  <a:srgbClr val="000000"/>
                </a:solidFill>
              </a:defRPr>
            </a:lvl3pPr>
            <a:lvl4pPr marL="635000" indent="-317500">
              <a:lnSpc>
                <a:spcPct val="100000"/>
              </a:lnSpc>
              <a:spcBef>
                <a:spcPts val="1200"/>
              </a:spcBef>
              <a:buClr>
                <a:srgbClr val="B18B74"/>
              </a:buClr>
              <a:defRPr sz="1800">
                <a:solidFill>
                  <a:srgbClr val="000000"/>
                </a:solidFill>
              </a:defRPr>
            </a:lvl4pPr>
            <a:lvl5pPr marL="952500" indent="-317500">
              <a:lnSpc>
                <a:spcPct val="100000"/>
              </a:lnSpc>
              <a:spcBef>
                <a:spcPts val="1200"/>
              </a:spcBef>
              <a:buClr>
                <a:srgbClr val="B18B74"/>
              </a:buClr>
              <a:defRPr sz="1400">
                <a:solidFill>
                  <a:srgbClr val="000000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15151"/>
                </a:solidFill>
              </a:rPr>
              <a:t>Body Level One</a:t>
            </a:r>
            <a:endParaRPr sz="2400">
              <a:solidFill>
                <a:srgbClr val="515151"/>
              </a:solidFill>
            </a:endParaRPr>
          </a:p>
          <a:p>
            <a:pPr lvl="1">
              <a:defRPr sz="1800"/>
            </a:pPr>
            <a:r>
              <a:rPr sz="2600"/>
              <a:t>Body Level Two</a:t>
            </a:r>
            <a:endParaRPr sz="2600"/>
          </a:p>
          <a:p>
            <a:pPr lvl="2">
              <a:defRPr sz="1800"/>
            </a:pPr>
            <a:r>
              <a:rPr sz="2600"/>
              <a:t>Body Level Three</a:t>
            </a:r>
            <a:endParaRPr sz="2600"/>
          </a:p>
          <a:p>
            <a:pPr lvl="3"/>
            <a:r>
              <a:t>Body Level Four</a:t>
            </a:r>
          </a:p>
          <a:p>
            <a:pPr lvl="4">
              <a:defRPr sz="1800"/>
            </a:pPr>
            <a:r>
              <a:rPr sz="1400"/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body" idx="1"/>
          </p:nvPr>
        </p:nvSpPr>
        <p:spPr>
          <a:xfrm>
            <a:off x="1327150" y="698500"/>
            <a:ext cx="10350500" cy="83439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1200"/>
              </a:spcBef>
              <a:defRPr sz="2000">
                <a:solidFill>
                  <a:srgbClr val="B18B74"/>
                </a:solidFill>
              </a:defRPr>
            </a:lvl1pPr>
            <a:lvl2pPr>
              <a:lnSpc>
                <a:spcPct val="100000"/>
              </a:lnSpc>
              <a:spcBef>
                <a:spcPts val="1200"/>
              </a:spcBef>
              <a:defRPr sz="2600">
                <a:solidFill>
                  <a:srgbClr val="000000"/>
                </a:solidFill>
              </a:defRPr>
            </a:lvl2pPr>
            <a:lvl3pPr marL="317500" indent="-317500">
              <a:lnSpc>
                <a:spcPct val="100000"/>
              </a:lnSpc>
              <a:spcBef>
                <a:spcPts val="1200"/>
              </a:spcBef>
              <a:defRPr sz="2600">
                <a:solidFill>
                  <a:srgbClr val="000000"/>
                </a:solidFill>
              </a:defRPr>
            </a:lvl3pPr>
            <a:lvl4pPr marL="635000" indent="-317500">
              <a:lnSpc>
                <a:spcPct val="100000"/>
              </a:lnSpc>
              <a:spcBef>
                <a:spcPts val="1200"/>
              </a:spcBef>
              <a:defRPr sz="1800">
                <a:solidFill>
                  <a:srgbClr val="000000"/>
                </a:solidFill>
              </a:defRPr>
            </a:lvl4pPr>
            <a:lvl5pPr marL="952500" indent="-317500">
              <a:lnSpc>
                <a:spcPct val="100000"/>
              </a:lnSpc>
              <a:spcBef>
                <a:spcPts val="12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B18B74"/>
                </a:solidFill>
              </a:rPr>
              <a:t>Body Level One</a:t>
            </a:r>
            <a:endParaRPr sz="2000">
              <a:solidFill>
                <a:srgbClr val="B18B74"/>
              </a:solidFill>
            </a:endParaRPr>
          </a:p>
          <a:p>
            <a:pPr lvl="1">
              <a:defRPr sz="1800"/>
            </a:pPr>
            <a:r>
              <a:rPr sz="2600"/>
              <a:t>Body Level Two</a:t>
            </a:r>
            <a:endParaRPr sz="2600"/>
          </a:p>
          <a:p>
            <a:pPr lvl="2">
              <a:defRPr sz="1800"/>
            </a:pPr>
            <a:r>
              <a:rPr sz="2600"/>
              <a:t>Body Level Three</a:t>
            </a:r>
            <a:endParaRPr sz="2600"/>
          </a:p>
          <a:p>
            <a:pPr lvl="3"/>
            <a:r>
              <a:t>Body Level Four</a:t>
            </a:r>
          </a:p>
          <a:p>
            <a:pPr lvl="4">
              <a:defRPr sz="1800"/>
            </a:pPr>
            <a:r>
              <a:rPr sz="1400"/>
              <a:t>Body Level Five</a:t>
            </a:r>
          </a:p>
        </p:txBody>
      </p:sp>
      <p:sp>
        <p:nvSpPr>
          <p:cNvPr id="101" name="Shape 10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body" idx="1"/>
          </p:nvPr>
        </p:nvSpPr>
        <p:spPr>
          <a:xfrm>
            <a:off x="1327150" y="698500"/>
            <a:ext cx="10350500" cy="83439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1200"/>
              </a:spcBef>
              <a:defRPr sz="2000">
                <a:solidFill>
                  <a:srgbClr val="00B56E"/>
                </a:solidFill>
              </a:defRPr>
            </a:lvl1pPr>
            <a:lvl2pPr>
              <a:lnSpc>
                <a:spcPct val="100000"/>
              </a:lnSpc>
              <a:spcBef>
                <a:spcPts val="1200"/>
              </a:spcBef>
              <a:defRPr sz="2600">
                <a:solidFill>
                  <a:srgbClr val="000000"/>
                </a:solidFill>
              </a:defRPr>
            </a:lvl2pPr>
            <a:lvl3pPr marL="317500" indent="-317500">
              <a:lnSpc>
                <a:spcPct val="100000"/>
              </a:lnSpc>
              <a:spcBef>
                <a:spcPts val="1200"/>
              </a:spcBef>
              <a:defRPr sz="2600">
                <a:solidFill>
                  <a:srgbClr val="000000"/>
                </a:solidFill>
              </a:defRPr>
            </a:lvl3pPr>
            <a:lvl4pPr marL="635000" indent="-317500">
              <a:lnSpc>
                <a:spcPct val="100000"/>
              </a:lnSpc>
              <a:spcBef>
                <a:spcPts val="1200"/>
              </a:spcBef>
              <a:defRPr sz="1800">
                <a:solidFill>
                  <a:srgbClr val="000000"/>
                </a:solidFill>
              </a:defRPr>
            </a:lvl4pPr>
            <a:lvl5pPr marL="952500" indent="-317500">
              <a:lnSpc>
                <a:spcPct val="100000"/>
              </a:lnSpc>
              <a:spcBef>
                <a:spcPts val="12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B56E"/>
                </a:solidFill>
              </a:rPr>
              <a:t>Body Level One</a:t>
            </a:r>
            <a:endParaRPr sz="2000">
              <a:solidFill>
                <a:srgbClr val="00B56E"/>
              </a:solidFill>
            </a:endParaRPr>
          </a:p>
          <a:p>
            <a:pPr lvl="1">
              <a:defRPr sz="1800"/>
            </a:pPr>
            <a:r>
              <a:rPr sz="2600"/>
              <a:t>Body Level Two</a:t>
            </a:r>
            <a:endParaRPr sz="2600"/>
          </a:p>
          <a:p>
            <a:pPr lvl="2">
              <a:defRPr sz="1800"/>
            </a:pPr>
            <a:r>
              <a:rPr sz="2600"/>
              <a:t>Body Level Three</a:t>
            </a:r>
            <a:endParaRPr sz="2600"/>
          </a:p>
          <a:p>
            <a:pPr lvl="3"/>
            <a:r>
              <a:t>Body Level Four</a:t>
            </a:r>
          </a:p>
          <a:p>
            <a:pPr lvl="4">
              <a:defRPr sz="1800"/>
            </a:pPr>
            <a:r>
              <a:rPr sz="1400"/>
              <a:t>Body Level Five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with Title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2019270" y="1574639"/>
            <a:ext cx="8978960" cy="3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pPr lvl="0" algn="ctr" defTabSz="914400">
              <a:lnSpc>
                <a:spcPct val="90000"/>
              </a:lnSpc>
              <a:tabLst>
                <a:tab pos="914400" algn="l"/>
              </a:tabLst>
              <a:defRPr spc="0" sz="2400">
                <a:solidFill>
                  <a:srgbClr val="FFFFFF"/>
                </a:solidFill>
              </a:defRPr>
            </a:pPr>
          </a:p>
        </p:txBody>
      </p:sp>
      <p:sp>
        <p:nvSpPr>
          <p:cNvPr id="107" name="Shape 107"/>
          <p:cNvSpPr/>
          <p:nvPr/>
        </p:nvSpPr>
        <p:spPr>
          <a:xfrm flipV="1">
            <a:off x="2019288" y="367546"/>
            <a:ext cx="8978924" cy="432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pPr lvl="0" algn="ctr" defTabSz="914400">
              <a:lnSpc>
                <a:spcPct val="90000"/>
              </a:lnSpc>
              <a:tabLst>
                <a:tab pos="914400" algn="l"/>
              </a:tabLst>
              <a:defRPr spc="0" sz="2400">
                <a:solidFill>
                  <a:srgbClr val="FFFFFF"/>
                </a:solidFill>
              </a:defRPr>
            </a:pPr>
          </a:p>
        </p:txBody>
      </p:sp>
      <p:sp>
        <p:nvSpPr>
          <p:cNvPr id="108" name="Shape 108"/>
          <p:cNvSpPr/>
          <p:nvPr>
            <p:ph type="title"/>
          </p:nvPr>
        </p:nvSpPr>
        <p:spPr>
          <a:xfrm>
            <a:off x="2019300" y="476250"/>
            <a:ext cx="8966200" cy="977900"/>
          </a:xfrm>
          <a:prstGeom prst="rect">
            <a:avLst/>
          </a:prstGeom>
        </p:spPr>
        <p:txBody>
          <a:bodyPr/>
          <a:lstStyle>
            <a:lvl1pPr algn="ctr">
              <a:defRPr spc="-270" sz="5400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270" sz="5400">
                <a:solidFill>
                  <a:srgbClr val="00B56E"/>
                </a:solidFill>
              </a:rPr>
              <a:t>Title Text</a:t>
            </a:r>
          </a:p>
        </p:txBody>
      </p:sp>
      <p:sp>
        <p:nvSpPr>
          <p:cNvPr id="109" name="Shape 10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with Titl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>
            <a:off x="2019270" y="1574639"/>
            <a:ext cx="8978960" cy="3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pPr lvl="0" algn="ctr" defTabSz="914400">
              <a:lnSpc>
                <a:spcPct val="90000"/>
              </a:lnSpc>
              <a:tabLst>
                <a:tab pos="914400" algn="l"/>
              </a:tabLst>
              <a:defRPr spc="0" sz="2400">
                <a:solidFill>
                  <a:srgbClr val="FFFFFF"/>
                </a:solidFill>
              </a:defRPr>
            </a:pPr>
          </a:p>
        </p:txBody>
      </p:sp>
      <p:sp>
        <p:nvSpPr>
          <p:cNvPr id="112" name="Shape 112"/>
          <p:cNvSpPr/>
          <p:nvPr/>
        </p:nvSpPr>
        <p:spPr>
          <a:xfrm flipV="1">
            <a:off x="2019288" y="367546"/>
            <a:ext cx="8978924" cy="432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pPr lvl="0" algn="ctr" defTabSz="914400">
              <a:lnSpc>
                <a:spcPct val="90000"/>
              </a:lnSpc>
              <a:tabLst>
                <a:tab pos="914400" algn="l"/>
              </a:tabLst>
              <a:defRPr spc="0" sz="2400">
                <a:solidFill>
                  <a:srgbClr val="FFFFFF"/>
                </a:solidFill>
              </a:defRPr>
            </a:pPr>
          </a:p>
        </p:txBody>
      </p:sp>
      <p:sp>
        <p:nvSpPr>
          <p:cNvPr id="113" name="Shape 113"/>
          <p:cNvSpPr/>
          <p:nvPr>
            <p:ph type="title"/>
          </p:nvPr>
        </p:nvSpPr>
        <p:spPr>
          <a:xfrm>
            <a:off x="2019300" y="476250"/>
            <a:ext cx="8966200" cy="977900"/>
          </a:xfrm>
          <a:prstGeom prst="rect">
            <a:avLst/>
          </a:prstGeom>
        </p:spPr>
        <p:txBody>
          <a:bodyPr/>
          <a:lstStyle>
            <a:lvl1pPr algn="ctr">
              <a:defRPr spc="-270" sz="5400">
                <a:solidFill>
                  <a:srgbClr val="B18B74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270" sz="5400">
                <a:solidFill>
                  <a:srgbClr val="B18B74"/>
                </a:solidFill>
              </a:rPr>
              <a:t>Title Text</a:t>
            </a:r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with Titl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/>
        </p:nvSpPr>
        <p:spPr>
          <a:xfrm>
            <a:off x="2019270" y="1574639"/>
            <a:ext cx="8978960" cy="3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pPr lvl="0" algn="ctr" defTabSz="914400">
              <a:lnSpc>
                <a:spcPct val="90000"/>
              </a:lnSpc>
              <a:tabLst>
                <a:tab pos="914400" algn="l"/>
              </a:tabLst>
              <a:defRPr spc="0" sz="2400">
                <a:solidFill>
                  <a:srgbClr val="FFFFFF"/>
                </a:solidFill>
              </a:defRPr>
            </a:pPr>
          </a:p>
        </p:txBody>
      </p:sp>
      <p:sp>
        <p:nvSpPr>
          <p:cNvPr id="117" name="Shape 117"/>
          <p:cNvSpPr/>
          <p:nvPr/>
        </p:nvSpPr>
        <p:spPr>
          <a:xfrm flipV="1">
            <a:off x="2019288" y="367546"/>
            <a:ext cx="8978924" cy="432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pPr lvl="0" algn="ctr" defTabSz="914400">
              <a:lnSpc>
                <a:spcPct val="90000"/>
              </a:lnSpc>
              <a:tabLst>
                <a:tab pos="914400" algn="l"/>
              </a:tabLst>
              <a:defRPr spc="0" sz="2400">
                <a:solidFill>
                  <a:srgbClr val="FFFFFF"/>
                </a:solidFill>
              </a:defRPr>
            </a:pPr>
          </a:p>
        </p:txBody>
      </p:sp>
      <p:sp>
        <p:nvSpPr>
          <p:cNvPr id="118" name="Shape 118"/>
          <p:cNvSpPr/>
          <p:nvPr>
            <p:ph type="title"/>
          </p:nvPr>
        </p:nvSpPr>
        <p:spPr>
          <a:xfrm>
            <a:off x="2019300" y="476250"/>
            <a:ext cx="8966200" cy="977900"/>
          </a:xfrm>
          <a:prstGeom prst="rect">
            <a:avLst/>
          </a:prstGeom>
        </p:spPr>
        <p:txBody>
          <a:bodyPr/>
          <a:lstStyle>
            <a:lvl1pPr algn="ctr">
              <a:defRPr spc="-270" sz="5400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270" sz="5400">
                <a:solidFill>
                  <a:srgbClr val="00B56E"/>
                </a:solidFill>
              </a:rPr>
              <a:t>Title Text</a:t>
            </a:r>
          </a:p>
        </p:txBody>
      </p:sp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sldNum" sz="quarter" idx="2"/>
          </p:nvPr>
        </p:nvSpPr>
        <p:spPr>
          <a:xfrm>
            <a:off x="12304014" y="9258300"/>
            <a:ext cx="321275" cy="2921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losing - Black">
    <p:bg>
      <p:bgPr>
        <a:solidFill>
          <a:srgbClr val="9293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2857478" y="3301843"/>
            <a:ext cx="7302544" cy="4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 algn="ctr" defTabSz="914400">
              <a:lnSpc>
                <a:spcPct val="90000"/>
              </a:lnSpc>
              <a:tabLst>
                <a:tab pos="914400" algn="l"/>
              </a:tabLst>
              <a:defRPr spc="0" sz="2400">
                <a:solidFill>
                  <a:srgbClr val="FFFFFF"/>
                </a:solidFill>
              </a:defRPr>
            </a:pPr>
          </a:p>
        </p:txBody>
      </p:sp>
      <p:pic>
        <p:nvPicPr>
          <p:cNvPr id="124" name="TW_Logo_noTag_whit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2300" y="8356600"/>
            <a:ext cx="4114800" cy="63904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5"/>
          <p:cNvSpPr/>
          <p:nvPr>
            <p:ph type="title"/>
          </p:nvPr>
        </p:nvSpPr>
        <p:spPr>
          <a:xfrm>
            <a:off x="539750" y="996950"/>
            <a:ext cx="11925300" cy="1905000"/>
          </a:xfrm>
          <a:prstGeom prst="rect">
            <a:avLst/>
          </a:prstGeom>
        </p:spPr>
        <p:txBody>
          <a:bodyPr/>
          <a:lstStyle>
            <a:lvl1pPr algn="ctr">
              <a:defRPr spc="-420" sz="8400">
                <a:solidFill>
                  <a:srgbClr val="FFFFFF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420" sz="84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losing - Brown">
    <p:bg>
      <p:bgPr>
        <a:solidFill>
          <a:srgbClr val="B18B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2857478" y="3301843"/>
            <a:ext cx="7302544" cy="4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 algn="ctr" defTabSz="914400">
              <a:lnSpc>
                <a:spcPct val="90000"/>
              </a:lnSpc>
              <a:tabLst>
                <a:tab pos="914400" algn="l"/>
              </a:tabLst>
              <a:defRPr spc="0" sz="2400">
                <a:solidFill>
                  <a:srgbClr val="FFFFFF"/>
                </a:solidFill>
              </a:defRPr>
            </a:pPr>
          </a:p>
        </p:txBody>
      </p:sp>
      <p:pic>
        <p:nvPicPr>
          <p:cNvPr id="128" name="TW_Logo_noTag_whit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2300" y="8356600"/>
            <a:ext cx="4114800" cy="639041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>
            <p:ph type="title"/>
          </p:nvPr>
        </p:nvSpPr>
        <p:spPr>
          <a:xfrm>
            <a:off x="539750" y="996950"/>
            <a:ext cx="11925300" cy="1905000"/>
          </a:xfrm>
          <a:prstGeom prst="rect">
            <a:avLst/>
          </a:prstGeom>
        </p:spPr>
        <p:txBody>
          <a:bodyPr/>
          <a:lstStyle>
            <a:lvl1pPr algn="ctr">
              <a:defRPr spc="-420" sz="8400">
                <a:solidFill>
                  <a:srgbClr val="FFFFFF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420" sz="84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losing - Green">
    <p:bg>
      <p:bgPr>
        <a:solidFill>
          <a:srgbClr val="00B5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2857478" y="3301843"/>
            <a:ext cx="7302544" cy="4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 algn="ctr" defTabSz="914400">
              <a:lnSpc>
                <a:spcPct val="90000"/>
              </a:lnSpc>
              <a:tabLst>
                <a:tab pos="914400" algn="l"/>
              </a:tabLst>
              <a:defRPr spc="0" sz="2400">
                <a:solidFill>
                  <a:srgbClr val="FFFFFF"/>
                </a:solidFill>
              </a:defRPr>
            </a:pPr>
          </a:p>
        </p:txBody>
      </p:sp>
      <p:pic>
        <p:nvPicPr>
          <p:cNvPr id="132" name="TW_Logo_noTag_whit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2300" y="8356600"/>
            <a:ext cx="4114800" cy="639041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/>
          <p:nvPr>
            <p:ph type="title"/>
          </p:nvPr>
        </p:nvSpPr>
        <p:spPr>
          <a:xfrm>
            <a:off x="539750" y="996950"/>
            <a:ext cx="11925300" cy="1905000"/>
          </a:xfrm>
          <a:prstGeom prst="rect">
            <a:avLst/>
          </a:prstGeom>
        </p:spPr>
        <p:txBody>
          <a:bodyPr/>
          <a:lstStyle>
            <a:lvl1pPr algn="ctr">
              <a:defRPr spc="-420" sz="8400">
                <a:solidFill>
                  <a:srgbClr val="FFFFFF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420" sz="84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losing - Green">
    <p:bg>
      <p:bgPr>
        <a:solidFill>
          <a:srgbClr val="00B5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2857478" y="3301843"/>
            <a:ext cx="7302544" cy="4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 algn="ctr" defTabSz="914400">
              <a:lnSpc>
                <a:spcPct val="90000"/>
              </a:lnSpc>
              <a:tabLst>
                <a:tab pos="914400" algn="l"/>
              </a:tabLst>
              <a:defRPr spc="0" sz="2400">
                <a:solidFill>
                  <a:srgbClr val="FFFFFF"/>
                </a:solidFill>
              </a:defRPr>
            </a:pPr>
          </a:p>
        </p:txBody>
      </p:sp>
      <p:pic>
        <p:nvPicPr>
          <p:cNvPr id="136" name="TW_Logo_noTag_whit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32300" y="8356600"/>
            <a:ext cx="4114800" cy="63904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>
            <p:ph type="title"/>
          </p:nvPr>
        </p:nvSpPr>
        <p:spPr>
          <a:xfrm>
            <a:off x="539750" y="996950"/>
            <a:ext cx="11925300" cy="1905000"/>
          </a:xfrm>
          <a:prstGeom prst="rect">
            <a:avLst/>
          </a:prstGeom>
        </p:spPr>
        <p:txBody>
          <a:bodyPr/>
          <a:lstStyle>
            <a:lvl1pPr algn="ctr">
              <a:defRPr spc="-420" sz="8400">
                <a:solidFill>
                  <a:srgbClr val="FFFFFF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420" sz="84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480" sz="9600">
                <a:solidFill>
                  <a:srgbClr val="00B56E"/>
                </a:solidFill>
              </a:rPr>
              <a:t>Title Text</a:t>
            </a:r>
          </a:p>
        </p:txBody>
      </p:sp>
      <p:sp>
        <p:nvSpPr>
          <p:cNvPr id="16" name="Shape 1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lnSpc>
                <a:spcPct val="100000"/>
              </a:lnSpc>
              <a:spcBef>
                <a:spcPts val="1200"/>
              </a:spcBef>
              <a:defRPr sz="2000"/>
            </a:lvl2pPr>
            <a:lvl3pPr marL="317500" indent="-317500">
              <a:lnSpc>
                <a:spcPct val="100000"/>
              </a:lnSpc>
              <a:spcBef>
                <a:spcPts val="1200"/>
              </a:spcBef>
              <a:defRPr sz="2600"/>
            </a:lvl3pPr>
            <a:lvl4pPr marL="635000" indent="-317500">
              <a:lnSpc>
                <a:spcPct val="100000"/>
              </a:lnSpc>
              <a:spcBef>
                <a:spcPts val="1200"/>
              </a:spcBef>
              <a:defRPr sz="1800"/>
            </a:lvl4pPr>
            <a:lvl5pPr marL="952500" indent="-317500">
              <a:lnSpc>
                <a:spcPct val="100000"/>
              </a:lnSpc>
              <a:spcBef>
                <a:spcPts val="1200"/>
              </a:spcBef>
              <a:defRPr sz="1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15151"/>
                </a:solidFill>
              </a:rPr>
              <a:t>Body Level One</a:t>
            </a:r>
            <a:endParaRPr sz="2400">
              <a:solidFill>
                <a:srgbClr val="51515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5151"/>
                </a:solidFill>
              </a:rPr>
              <a:t>Body Level Two</a:t>
            </a:r>
            <a:endParaRPr sz="2000">
              <a:solidFill>
                <a:srgbClr val="51515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515151"/>
                </a:solidFill>
              </a:rPr>
              <a:t>Body Level Three</a:t>
            </a:r>
            <a:endParaRPr sz="2600">
              <a:solidFill>
                <a:srgbClr val="515151"/>
              </a:solidFill>
            </a:endParaRPr>
          </a:p>
          <a:p>
            <a:pPr lvl="3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15151"/>
                </a:solidFill>
              </a:rPr>
              <a:t>Body Level Four</a:t>
            </a:r>
            <a:endParaRPr>
              <a:solidFill>
                <a:srgbClr val="51515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515151"/>
                </a:solidFill>
              </a:rPr>
              <a:t>Body Level Five</a:t>
            </a:r>
          </a:p>
        </p:txBody>
      </p:sp>
      <p:sp>
        <p:nvSpPr>
          <p:cNvPr id="17" name="Shape 1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Split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480" sz="9600">
                <a:solidFill>
                  <a:srgbClr val="00B56E"/>
                </a:solidFill>
              </a:rPr>
              <a:t>Title Text</a:t>
            </a:r>
          </a:p>
        </p:txBody>
      </p:sp>
      <p:sp>
        <p:nvSpPr>
          <p:cNvPr id="20" name="Shape 20"/>
          <p:cNvSpPr/>
          <p:nvPr>
            <p:ph type="body" idx="1"/>
          </p:nvPr>
        </p:nvSpPr>
        <p:spPr>
          <a:xfrm>
            <a:off x="6502400" y="1422400"/>
            <a:ext cx="6121400" cy="7632700"/>
          </a:xfrm>
          <a:prstGeom prst="rect">
            <a:avLst/>
          </a:prstGeom>
        </p:spPr>
        <p:txBody>
          <a:bodyPr/>
          <a:lstStyle>
            <a:lvl2pPr>
              <a:lnSpc>
                <a:spcPct val="100000"/>
              </a:lnSpc>
              <a:spcBef>
                <a:spcPts val="1200"/>
              </a:spcBef>
              <a:defRPr sz="2600">
                <a:solidFill>
                  <a:srgbClr val="000000"/>
                </a:solidFill>
              </a:defRPr>
            </a:lvl2pPr>
            <a:lvl3pPr marL="317500" indent="-317500">
              <a:lnSpc>
                <a:spcPct val="100000"/>
              </a:lnSpc>
              <a:spcBef>
                <a:spcPts val="1200"/>
              </a:spcBef>
              <a:defRPr sz="2600">
                <a:solidFill>
                  <a:srgbClr val="000000"/>
                </a:solidFill>
              </a:defRPr>
            </a:lvl3pPr>
            <a:lvl4pPr marL="635000" indent="-317500">
              <a:lnSpc>
                <a:spcPct val="100000"/>
              </a:lnSpc>
              <a:spcBef>
                <a:spcPts val="1200"/>
              </a:spcBef>
              <a:defRPr sz="1800">
                <a:solidFill>
                  <a:srgbClr val="000000"/>
                </a:solidFill>
              </a:defRPr>
            </a:lvl4pPr>
            <a:lvl5pPr marL="952500" indent="-317500">
              <a:lnSpc>
                <a:spcPct val="100000"/>
              </a:lnSpc>
              <a:spcBef>
                <a:spcPts val="12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15151"/>
                </a:solidFill>
              </a:rPr>
              <a:t>Body Level One</a:t>
            </a:r>
            <a:endParaRPr sz="2400">
              <a:solidFill>
                <a:srgbClr val="515151"/>
              </a:solidFill>
            </a:endParaRPr>
          </a:p>
          <a:p>
            <a:pPr lvl="1">
              <a:defRPr sz="1800"/>
            </a:pPr>
            <a:r>
              <a:rPr sz="2600"/>
              <a:t>Body Level Two</a:t>
            </a:r>
            <a:endParaRPr sz="2600"/>
          </a:p>
          <a:p>
            <a:pPr lvl="2">
              <a:defRPr sz="1800"/>
            </a:pPr>
            <a:r>
              <a:rPr sz="2600"/>
              <a:t>Body Level Three</a:t>
            </a:r>
            <a:endParaRPr sz="2600"/>
          </a:p>
          <a:p>
            <a:pPr lvl="3"/>
            <a:r>
              <a:t>Body Level Four</a:t>
            </a:r>
          </a:p>
          <a:p>
            <a:pPr lvl="4">
              <a:defRPr sz="1800"/>
            </a:pPr>
            <a:r>
              <a:rPr sz="1400"/>
              <a:t>Body Level Five</a:t>
            </a:r>
          </a:p>
        </p:txBody>
      </p:sp>
      <p:sp>
        <p:nvSpPr>
          <p:cNvPr id="21" name="Shape 2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Split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18B74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480" sz="9600">
                <a:solidFill>
                  <a:srgbClr val="B18B74"/>
                </a:solidFill>
              </a:rPr>
              <a:t>Title Text</a:t>
            </a:r>
          </a:p>
        </p:txBody>
      </p:sp>
      <p:sp>
        <p:nvSpPr>
          <p:cNvPr id="24" name="Shape 24"/>
          <p:cNvSpPr/>
          <p:nvPr>
            <p:ph type="body" idx="1"/>
          </p:nvPr>
        </p:nvSpPr>
        <p:spPr>
          <a:xfrm>
            <a:off x="6502400" y="1422400"/>
            <a:ext cx="6121400" cy="7632700"/>
          </a:xfrm>
          <a:prstGeom prst="rect">
            <a:avLst/>
          </a:prstGeom>
        </p:spPr>
        <p:txBody>
          <a:bodyPr/>
          <a:lstStyle>
            <a:lvl2pPr>
              <a:lnSpc>
                <a:spcPct val="100000"/>
              </a:lnSpc>
              <a:spcBef>
                <a:spcPts val="1200"/>
              </a:spcBef>
              <a:defRPr sz="2600">
                <a:solidFill>
                  <a:srgbClr val="000000"/>
                </a:solidFill>
              </a:defRPr>
            </a:lvl2pPr>
            <a:lvl3pPr marL="317500" indent="-317500">
              <a:lnSpc>
                <a:spcPct val="100000"/>
              </a:lnSpc>
              <a:spcBef>
                <a:spcPts val="1200"/>
              </a:spcBef>
              <a:buClr>
                <a:srgbClr val="B18B74"/>
              </a:buClr>
              <a:defRPr sz="2600">
                <a:solidFill>
                  <a:srgbClr val="000000"/>
                </a:solidFill>
              </a:defRPr>
            </a:lvl3pPr>
            <a:lvl4pPr marL="635000" indent="-317500">
              <a:lnSpc>
                <a:spcPct val="100000"/>
              </a:lnSpc>
              <a:spcBef>
                <a:spcPts val="1200"/>
              </a:spcBef>
              <a:buClr>
                <a:srgbClr val="B18B74"/>
              </a:buClr>
              <a:defRPr sz="1800">
                <a:solidFill>
                  <a:srgbClr val="000000"/>
                </a:solidFill>
              </a:defRPr>
            </a:lvl4pPr>
            <a:lvl5pPr marL="952500" indent="-317500">
              <a:lnSpc>
                <a:spcPct val="100000"/>
              </a:lnSpc>
              <a:spcBef>
                <a:spcPts val="1200"/>
              </a:spcBef>
              <a:buClr>
                <a:srgbClr val="B18B74"/>
              </a:buClr>
              <a:defRPr sz="1400">
                <a:solidFill>
                  <a:srgbClr val="000000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15151"/>
                </a:solidFill>
              </a:rPr>
              <a:t>Body Level One</a:t>
            </a:r>
            <a:endParaRPr sz="2400">
              <a:solidFill>
                <a:srgbClr val="515151"/>
              </a:solidFill>
            </a:endParaRPr>
          </a:p>
          <a:p>
            <a:pPr lvl="1">
              <a:defRPr sz="1800"/>
            </a:pPr>
            <a:r>
              <a:rPr sz="2600"/>
              <a:t>Body Level Two</a:t>
            </a:r>
            <a:endParaRPr sz="2600"/>
          </a:p>
          <a:p>
            <a:pPr lvl="2">
              <a:defRPr sz="1800"/>
            </a:pPr>
            <a:r>
              <a:rPr sz="2600"/>
              <a:t>Body Level Three</a:t>
            </a:r>
            <a:endParaRPr sz="2600"/>
          </a:p>
          <a:p>
            <a:pPr lvl="3"/>
            <a:r>
              <a:t>Body Level Four</a:t>
            </a:r>
          </a:p>
          <a:p>
            <a:pPr lvl="4">
              <a:defRPr sz="1800"/>
            </a:pPr>
            <a:r>
              <a:rPr sz="1400"/>
              <a:t>Body Level Five</a:t>
            </a:r>
          </a:p>
        </p:txBody>
      </p:sp>
      <p:sp>
        <p:nvSpPr>
          <p:cNvPr id="25" name="Shape 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Spi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480" sz="9600">
                <a:solidFill>
                  <a:srgbClr val="00B56E"/>
                </a:solidFill>
              </a:rPr>
              <a:t>Title Text</a:t>
            </a:r>
          </a:p>
        </p:txBody>
      </p:sp>
      <p:sp>
        <p:nvSpPr>
          <p:cNvPr id="28" name="Shape 28"/>
          <p:cNvSpPr/>
          <p:nvPr>
            <p:ph type="body" idx="1"/>
          </p:nvPr>
        </p:nvSpPr>
        <p:spPr>
          <a:xfrm>
            <a:off x="6502400" y="1422400"/>
            <a:ext cx="6121400" cy="7632700"/>
          </a:xfrm>
          <a:prstGeom prst="rect">
            <a:avLst/>
          </a:prstGeom>
        </p:spPr>
        <p:txBody>
          <a:bodyPr/>
          <a:lstStyle>
            <a:lvl2pPr>
              <a:lnSpc>
                <a:spcPct val="100000"/>
              </a:lnSpc>
              <a:spcBef>
                <a:spcPts val="1200"/>
              </a:spcBef>
              <a:defRPr sz="2000"/>
            </a:lvl2pPr>
            <a:lvl3pPr marL="244230" indent="-244230">
              <a:lnSpc>
                <a:spcPct val="100000"/>
              </a:lnSpc>
              <a:spcBef>
                <a:spcPts val="1200"/>
              </a:spcBef>
              <a:defRPr sz="2000"/>
            </a:lvl3pPr>
            <a:lvl4pPr marL="670277" indent="-352777">
              <a:lnSpc>
                <a:spcPct val="100000"/>
              </a:lnSpc>
              <a:spcBef>
                <a:spcPts val="1200"/>
              </a:spcBef>
              <a:defRPr sz="2000"/>
            </a:lvl4pPr>
            <a:lvl5pPr marL="1088571" indent="-453571">
              <a:lnSpc>
                <a:spcPct val="100000"/>
              </a:lnSpc>
              <a:spcBef>
                <a:spcPts val="1200"/>
              </a:spcBef>
              <a:defRPr sz="2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15151"/>
                </a:solidFill>
              </a:rPr>
              <a:t>Body Level One</a:t>
            </a:r>
            <a:endParaRPr sz="2400">
              <a:solidFill>
                <a:srgbClr val="51515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5151"/>
                </a:solidFill>
              </a:rPr>
              <a:t>Body Level Two</a:t>
            </a:r>
            <a:endParaRPr sz="2000">
              <a:solidFill>
                <a:srgbClr val="51515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5151"/>
                </a:solidFill>
              </a:rPr>
              <a:t>Body Level Three</a:t>
            </a:r>
            <a:endParaRPr sz="2000">
              <a:solidFill>
                <a:srgbClr val="51515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5151"/>
                </a:solidFill>
              </a:rPr>
              <a:t>Body Level Four</a:t>
            </a:r>
            <a:endParaRPr sz="2000">
              <a:solidFill>
                <a:srgbClr val="51515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5151"/>
                </a:solidFill>
              </a:rPr>
              <a:t>Body Level Five</a:t>
            </a:r>
          </a:p>
        </p:txBody>
      </p:sp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hecklist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480" sz="9600">
                <a:solidFill>
                  <a:srgbClr val="00B56E"/>
                </a:solidFill>
              </a:rPr>
              <a:t>Title Text</a:t>
            </a:r>
          </a:p>
        </p:txBody>
      </p:sp>
      <p:sp>
        <p:nvSpPr>
          <p:cNvPr id="32" name="Shape 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635000" indent="-635000">
              <a:spcBef>
                <a:spcPts val="1200"/>
              </a:spcBef>
              <a:buClr>
                <a:srgbClr val="929396"/>
              </a:buClr>
              <a:buSzPct val="238999"/>
              <a:buFont typeface="Lucida Grande"/>
              <a:buChar char="▫︎"/>
              <a:defRPr sz="3600">
                <a:solidFill>
                  <a:srgbClr val="000000"/>
                </a:solidFill>
              </a:defRPr>
            </a:lvl1pPr>
            <a:lvl2pPr marL="1270000" indent="-635000">
              <a:lnSpc>
                <a:spcPct val="100000"/>
              </a:lnSpc>
              <a:spcBef>
                <a:spcPts val="1200"/>
              </a:spcBef>
              <a:buClr>
                <a:srgbClr val="929396"/>
              </a:buClr>
              <a:buSzPct val="238999"/>
              <a:buFont typeface="Lucida Grande"/>
              <a:buChar char="▫︎"/>
              <a:defRPr sz="3600">
                <a:solidFill>
                  <a:srgbClr val="000000"/>
                </a:solidFill>
              </a:defRPr>
            </a:lvl2pPr>
            <a:lvl3pPr marL="1905000" indent="-635000">
              <a:lnSpc>
                <a:spcPct val="100000"/>
              </a:lnSpc>
              <a:spcBef>
                <a:spcPts val="1200"/>
              </a:spcBef>
              <a:buClr>
                <a:srgbClr val="929396"/>
              </a:buClr>
              <a:buSzPct val="238999"/>
              <a:buFont typeface="Lucida Grande"/>
              <a:buChar char="▫︎"/>
              <a:defRPr sz="3600">
                <a:solidFill>
                  <a:srgbClr val="000000"/>
                </a:solidFill>
              </a:defRPr>
            </a:lvl3pPr>
            <a:lvl4pPr marL="2540000" indent="-635000">
              <a:lnSpc>
                <a:spcPct val="100000"/>
              </a:lnSpc>
              <a:spcBef>
                <a:spcPts val="1200"/>
              </a:spcBef>
              <a:buClr>
                <a:srgbClr val="929396"/>
              </a:buClr>
              <a:buSzPct val="238999"/>
              <a:buFont typeface="Lucida Grande"/>
              <a:buChar char="▫︎"/>
              <a:defRPr sz="3600">
                <a:solidFill>
                  <a:srgbClr val="000000"/>
                </a:solidFill>
              </a:defRPr>
            </a:lvl4pPr>
            <a:lvl5pPr marL="3175000" indent="-635000">
              <a:lnSpc>
                <a:spcPct val="100000"/>
              </a:lnSpc>
              <a:spcBef>
                <a:spcPts val="1200"/>
              </a:spcBef>
              <a:buClr>
                <a:srgbClr val="929396"/>
              </a:buClr>
              <a:buSzPct val="238999"/>
              <a:buFont typeface="Lucida Grande"/>
              <a:buChar char="▫︎"/>
              <a:defRPr sz="3600"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hecklist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18B74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480" sz="9600">
                <a:solidFill>
                  <a:srgbClr val="B18B74"/>
                </a:solidFill>
              </a:rPr>
              <a:t>Title Text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635000" indent="-635000">
              <a:spcBef>
                <a:spcPts val="1200"/>
              </a:spcBef>
              <a:buClr>
                <a:srgbClr val="B18B74"/>
              </a:buClr>
              <a:buSzPct val="238999"/>
              <a:buFont typeface="Lucida Grande"/>
              <a:buChar char="▫︎"/>
              <a:defRPr sz="3600">
                <a:solidFill>
                  <a:srgbClr val="000000"/>
                </a:solidFill>
              </a:defRPr>
            </a:lvl1pPr>
            <a:lvl2pPr marL="1270000" indent="-635000">
              <a:lnSpc>
                <a:spcPct val="100000"/>
              </a:lnSpc>
              <a:spcBef>
                <a:spcPts val="1200"/>
              </a:spcBef>
              <a:buClr>
                <a:srgbClr val="B18B74"/>
              </a:buClr>
              <a:buSzPct val="238999"/>
              <a:buFont typeface="Lucida Grande"/>
              <a:buChar char="▫︎"/>
              <a:defRPr sz="3600">
                <a:solidFill>
                  <a:srgbClr val="000000"/>
                </a:solidFill>
              </a:defRPr>
            </a:lvl2pPr>
            <a:lvl3pPr marL="1905000" indent="-635000">
              <a:lnSpc>
                <a:spcPct val="100000"/>
              </a:lnSpc>
              <a:spcBef>
                <a:spcPts val="1200"/>
              </a:spcBef>
              <a:buClr>
                <a:srgbClr val="B18B74"/>
              </a:buClr>
              <a:buSzPct val="238999"/>
              <a:buFont typeface="Lucida Grande"/>
              <a:buChar char="▫︎"/>
              <a:defRPr sz="3600">
                <a:solidFill>
                  <a:srgbClr val="000000"/>
                </a:solidFill>
              </a:defRPr>
            </a:lvl3pPr>
            <a:lvl4pPr marL="2540000" indent="-635000">
              <a:lnSpc>
                <a:spcPct val="100000"/>
              </a:lnSpc>
              <a:spcBef>
                <a:spcPts val="1200"/>
              </a:spcBef>
              <a:buClr>
                <a:srgbClr val="B18B74"/>
              </a:buClr>
              <a:buSzPct val="238999"/>
              <a:buFont typeface="Lucida Grande"/>
              <a:buChar char="▫︎"/>
              <a:defRPr sz="3600">
                <a:solidFill>
                  <a:srgbClr val="000000"/>
                </a:solidFill>
              </a:defRPr>
            </a:lvl4pPr>
            <a:lvl5pPr marL="3175000" indent="-635000">
              <a:lnSpc>
                <a:spcPct val="100000"/>
              </a:lnSpc>
              <a:spcBef>
                <a:spcPts val="1200"/>
              </a:spcBef>
              <a:buClr>
                <a:srgbClr val="B18B74"/>
              </a:buClr>
              <a:buSzPct val="238999"/>
              <a:buFont typeface="Lucida Grande"/>
              <a:buChar char="▫︎"/>
              <a:defRPr sz="3600"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hecklis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480" sz="9600">
                <a:solidFill>
                  <a:srgbClr val="00B56E"/>
                </a:solidFill>
              </a:rPr>
              <a:t>Title Text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635000" indent="-635000">
              <a:spcBef>
                <a:spcPts val="1200"/>
              </a:spcBef>
              <a:buClr>
                <a:srgbClr val="00B56E"/>
              </a:buClr>
              <a:buSzPct val="238999"/>
              <a:buFont typeface="Lucida Grande"/>
              <a:buChar char="▫︎"/>
              <a:defRPr sz="3600">
                <a:solidFill>
                  <a:srgbClr val="000000"/>
                </a:solidFill>
              </a:defRPr>
            </a:lvl1pPr>
            <a:lvl2pPr marL="1270000" indent="-635000">
              <a:lnSpc>
                <a:spcPct val="100000"/>
              </a:lnSpc>
              <a:spcBef>
                <a:spcPts val="1200"/>
              </a:spcBef>
              <a:buClr>
                <a:srgbClr val="00B56E"/>
              </a:buClr>
              <a:buSzPct val="238999"/>
              <a:buFont typeface="Lucida Grande"/>
              <a:buChar char="▫︎"/>
              <a:defRPr sz="3600">
                <a:solidFill>
                  <a:srgbClr val="000000"/>
                </a:solidFill>
              </a:defRPr>
            </a:lvl2pPr>
            <a:lvl3pPr marL="1905000" indent="-635000">
              <a:lnSpc>
                <a:spcPct val="100000"/>
              </a:lnSpc>
              <a:spcBef>
                <a:spcPts val="1200"/>
              </a:spcBef>
              <a:buClr>
                <a:srgbClr val="00B56E"/>
              </a:buClr>
              <a:buSzPct val="238999"/>
              <a:buFont typeface="Lucida Grande"/>
              <a:buChar char="▫︎"/>
              <a:defRPr sz="3600">
                <a:solidFill>
                  <a:srgbClr val="000000"/>
                </a:solidFill>
              </a:defRPr>
            </a:lvl3pPr>
            <a:lvl4pPr marL="2540000" indent="-635000">
              <a:lnSpc>
                <a:spcPct val="100000"/>
              </a:lnSpc>
              <a:spcBef>
                <a:spcPts val="1200"/>
              </a:spcBef>
              <a:buClr>
                <a:srgbClr val="00B56E"/>
              </a:buClr>
              <a:buSzPct val="238999"/>
              <a:buFont typeface="Lucida Grande"/>
              <a:buChar char="▫︎"/>
              <a:defRPr sz="3600">
                <a:solidFill>
                  <a:srgbClr val="000000"/>
                </a:solidFill>
              </a:defRPr>
            </a:lvl4pPr>
            <a:lvl5pPr marL="3175000" indent="-635000">
              <a:lnSpc>
                <a:spcPct val="100000"/>
              </a:lnSpc>
              <a:spcBef>
                <a:spcPts val="1200"/>
              </a:spcBef>
              <a:buClr>
                <a:srgbClr val="00B56E"/>
              </a:buClr>
              <a:buSzPct val="238999"/>
              <a:buFont typeface="Lucida Grande"/>
              <a:buChar char="▫︎"/>
              <a:defRPr sz="3600">
                <a:solidFill>
                  <a:srgbClr val="000000"/>
                </a:solidFill>
              </a:defRPr>
            </a:lvl5pPr>
          </a:lstStyle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393700" y="1193478"/>
            <a:ext cx="12230101" cy="323"/>
          </a:xfrm>
          <a:prstGeom prst="line">
            <a:avLst/>
          </a:prstGeom>
          <a:ln w="25400">
            <a:solidFill/>
            <a:miter lim="400000"/>
          </a:ln>
        </p:spPr>
        <p:txBody>
          <a:bodyPr lIns="50800" tIns="50800" rIns="50800" bIns="50800" anchor="ctr"/>
          <a:lstStyle/>
          <a:p>
            <a:pPr lvl="0" algn="ctr" defTabSz="914400">
              <a:lnSpc>
                <a:spcPct val="90000"/>
              </a:lnSpc>
              <a:tabLst>
                <a:tab pos="914400" algn="l"/>
              </a:tabLst>
              <a:defRPr spc="0" sz="2400">
                <a:solidFill>
                  <a:srgbClr val="FFFFFF"/>
                </a:solidFill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381000" y="234950"/>
            <a:ext cx="12242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480" sz="9600">
                <a:solidFill>
                  <a:srgbClr val="00B56E"/>
                </a:solidFill>
              </a:rP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381000" y="1422400"/>
            <a:ext cx="12242800" cy="763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2pPr>
              <a:lnSpc>
                <a:spcPct val="100000"/>
              </a:lnSpc>
              <a:spcBef>
                <a:spcPts val="1200"/>
              </a:spcBef>
              <a:defRPr sz="2600">
                <a:solidFill>
                  <a:srgbClr val="000000"/>
                </a:solidFill>
              </a:defRPr>
            </a:lvl2pPr>
            <a:lvl3pPr marL="317500" indent="-317500">
              <a:lnSpc>
                <a:spcPct val="100000"/>
              </a:lnSpc>
              <a:spcBef>
                <a:spcPts val="1200"/>
              </a:spcBef>
              <a:defRPr sz="2600">
                <a:solidFill>
                  <a:srgbClr val="000000"/>
                </a:solidFill>
              </a:defRPr>
            </a:lvl3pPr>
            <a:lvl4pPr marL="635000" indent="-317500">
              <a:lnSpc>
                <a:spcPct val="100000"/>
              </a:lnSpc>
              <a:spcBef>
                <a:spcPts val="1200"/>
              </a:spcBef>
              <a:defRPr sz="1800">
                <a:solidFill>
                  <a:srgbClr val="000000"/>
                </a:solidFill>
              </a:defRPr>
            </a:lvl4pPr>
            <a:lvl5pPr marL="952500" indent="-317500">
              <a:lnSpc>
                <a:spcPct val="100000"/>
              </a:lnSpc>
              <a:spcBef>
                <a:spcPts val="1200"/>
              </a:spcBef>
              <a:defRPr sz="1400">
                <a:solidFill>
                  <a:srgbClr val="000000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15151"/>
                </a:solidFill>
              </a:rPr>
              <a:t>Body Level One</a:t>
            </a:r>
            <a:endParaRPr sz="2400">
              <a:solidFill>
                <a:srgbClr val="515151"/>
              </a:solidFill>
            </a:endParaRPr>
          </a:p>
          <a:p>
            <a:pPr lvl="1">
              <a:defRPr sz="1800"/>
            </a:pPr>
            <a:r>
              <a:rPr sz="2600"/>
              <a:t>Body Level Two</a:t>
            </a:r>
            <a:endParaRPr sz="2600"/>
          </a:p>
          <a:p>
            <a:pPr lvl="2">
              <a:defRPr sz="1800"/>
            </a:pPr>
            <a:r>
              <a:rPr sz="2600"/>
              <a:t>Body Level Three</a:t>
            </a:r>
            <a:endParaRPr sz="2600"/>
          </a:p>
          <a:p>
            <a:pPr lvl="3"/>
            <a:r>
              <a:t>Body Level Four</a:t>
            </a:r>
          </a:p>
          <a:p>
            <a:pPr lvl="4">
              <a:defRPr sz="1800"/>
            </a:pPr>
            <a:r>
              <a:rPr sz="1400"/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303269" y="9258300"/>
            <a:ext cx="321276" cy="292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lnSpc>
                <a:spcPct val="100000"/>
              </a:lnSpc>
              <a:defRPr i="1" spc="208" sz="1100">
                <a:solidFill>
                  <a:srgbClr val="929396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transition spd="med" advClick="1"/>
  <p:txStyles>
    <p:titleStyle>
      <a:lvl1pPr defTabSz="584200">
        <a:lnSpc>
          <a:spcPct val="60000"/>
        </a:lnSpc>
        <a:defRPr cap="all" spc="-480" sz="9600">
          <a:solidFill>
            <a:srgbClr val="00B56E"/>
          </a:solidFill>
          <a:latin typeface="+mj-lt"/>
          <a:ea typeface="+mj-ea"/>
          <a:cs typeface="+mj-cs"/>
          <a:sym typeface="冬青黑体简体中文 W6"/>
        </a:defRPr>
      </a:lvl1pPr>
      <a:lvl2pPr indent="228600" defTabSz="584200">
        <a:lnSpc>
          <a:spcPct val="60000"/>
        </a:lnSpc>
        <a:defRPr cap="all" spc="-480" sz="9600">
          <a:solidFill>
            <a:srgbClr val="00B56E"/>
          </a:solidFill>
          <a:latin typeface="+mj-lt"/>
          <a:ea typeface="+mj-ea"/>
          <a:cs typeface="+mj-cs"/>
          <a:sym typeface="冬青黑体简体中文 W6"/>
        </a:defRPr>
      </a:lvl2pPr>
      <a:lvl3pPr indent="457200" defTabSz="584200">
        <a:lnSpc>
          <a:spcPct val="60000"/>
        </a:lnSpc>
        <a:defRPr cap="all" spc="-480" sz="9600">
          <a:solidFill>
            <a:srgbClr val="00B56E"/>
          </a:solidFill>
          <a:latin typeface="+mj-lt"/>
          <a:ea typeface="+mj-ea"/>
          <a:cs typeface="+mj-cs"/>
          <a:sym typeface="冬青黑体简体中文 W6"/>
        </a:defRPr>
      </a:lvl3pPr>
      <a:lvl4pPr indent="685800" defTabSz="584200">
        <a:lnSpc>
          <a:spcPct val="60000"/>
        </a:lnSpc>
        <a:defRPr cap="all" spc="-480" sz="9600">
          <a:solidFill>
            <a:srgbClr val="00B56E"/>
          </a:solidFill>
          <a:latin typeface="+mj-lt"/>
          <a:ea typeface="+mj-ea"/>
          <a:cs typeface="+mj-cs"/>
          <a:sym typeface="冬青黑体简体中文 W6"/>
        </a:defRPr>
      </a:lvl4pPr>
      <a:lvl5pPr indent="914400" defTabSz="584200">
        <a:lnSpc>
          <a:spcPct val="60000"/>
        </a:lnSpc>
        <a:defRPr cap="all" spc="-480" sz="9600">
          <a:solidFill>
            <a:srgbClr val="00B56E"/>
          </a:solidFill>
          <a:latin typeface="+mj-lt"/>
          <a:ea typeface="+mj-ea"/>
          <a:cs typeface="+mj-cs"/>
          <a:sym typeface="冬青黑体简体中文 W6"/>
        </a:defRPr>
      </a:lvl5pPr>
      <a:lvl6pPr indent="1143000" defTabSz="584200">
        <a:lnSpc>
          <a:spcPct val="60000"/>
        </a:lnSpc>
        <a:defRPr cap="all" spc="-480" sz="9600">
          <a:solidFill>
            <a:srgbClr val="00B56E"/>
          </a:solidFill>
          <a:latin typeface="+mj-lt"/>
          <a:ea typeface="+mj-ea"/>
          <a:cs typeface="+mj-cs"/>
          <a:sym typeface="冬青黑体简体中文 W6"/>
        </a:defRPr>
      </a:lvl6pPr>
      <a:lvl7pPr indent="1371600" defTabSz="584200">
        <a:lnSpc>
          <a:spcPct val="60000"/>
        </a:lnSpc>
        <a:defRPr cap="all" spc="-480" sz="9600">
          <a:solidFill>
            <a:srgbClr val="00B56E"/>
          </a:solidFill>
          <a:latin typeface="+mj-lt"/>
          <a:ea typeface="+mj-ea"/>
          <a:cs typeface="+mj-cs"/>
          <a:sym typeface="冬青黑体简体中文 W6"/>
        </a:defRPr>
      </a:lvl7pPr>
      <a:lvl8pPr indent="1600200" defTabSz="584200">
        <a:lnSpc>
          <a:spcPct val="60000"/>
        </a:lnSpc>
        <a:defRPr cap="all" spc="-480" sz="9600">
          <a:solidFill>
            <a:srgbClr val="00B56E"/>
          </a:solidFill>
          <a:latin typeface="+mj-lt"/>
          <a:ea typeface="+mj-ea"/>
          <a:cs typeface="+mj-cs"/>
          <a:sym typeface="冬青黑体简体中文 W6"/>
        </a:defRPr>
      </a:lvl8pPr>
      <a:lvl9pPr indent="1828800" defTabSz="584200">
        <a:lnSpc>
          <a:spcPct val="60000"/>
        </a:lnSpc>
        <a:defRPr cap="all" spc="-480" sz="9600">
          <a:solidFill>
            <a:srgbClr val="00B56E"/>
          </a:solidFill>
          <a:latin typeface="+mj-lt"/>
          <a:ea typeface="+mj-ea"/>
          <a:cs typeface="+mj-cs"/>
          <a:sym typeface="冬青黑体简体中文 W6"/>
        </a:defRPr>
      </a:lvl9pPr>
    </p:titleStyle>
    <p:bodyStyle>
      <a:lvl1pPr defTabSz="584200">
        <a:lnSpc>
          <a:spcPct val="80000"/>
        </a:lnSpc>
        <a:spcBef>
          <a:spcPts val="2400"/>
        </a:spcBef>
        <a:defRPr sz="2400">
          <a:solidFill>
            <a:srgbClr val="515151"/>
          </a:solidFill>
          <a:latin typeface="+mn-lt"/>
          <a:ea typeface="+mn-ea"/>
          <a:cs typeface="+mn-cs"/>
          <a:sym typeface="冬青黑体简体中文 W3"/>
        </a:defRPr>
      </a:lvl1pPr>
      <a:lvl2pPr defTabSz="584200">
        <a:lnSpc>
          <a:spcPct val="80000"/>
        </a:lnSpc>
        <a:spcBef>
          <a:spcPts val="2400"/>
        </a:spcBef>
        <a:defRPr sz="2400">
          <a:solidFill>
            <a:srgbClr val="515151"/>
          </a:solidFill>
          <a:latin typeface="+mn-lt"/>
          <a:ea typeface="+mn-ea"/>
          <a:cs typeface="+mn-cs"/>
          <a:sym typeface="冬青黑体简体中文 W3"/>
        </a:defRPr>
      </a:lvl2pPr>
      <a:lvl3pPr marL="293076" indent="-293076" defTabSz="584200">
        <a:lnSpc>
          <a:spcPct val="80000"/>
        </a:lnSpc>
        <a:spcBef>
          <a:spcPts val="2400"/>
        </a:spcBef>
        <a:buSzPct val="100000"/>
        <a:buChar char="•"/>
        <a:defRPr sz="2400">
          <a:solidFill>
            <a:srgbClr val="515151"/>
          </a:solidFill>
          <a:latin typeface="+mn-lt"/>
          <a:ea typeface="+mn-ea"/>
          <a:cs typeface="+mn-cs"/>
          <a:sym typeface="冬青黑体简体中文 W3"/>
        </a:defRPr>
      </a:lvl3pPr>
      <a:lvl4pPr marL="740833" indent="-423333" defTabSz="584200">
        <a:lnSpc>
          <a:spcPct val="80000"/>
        </a:lnSpc>
        <a:spcBef>
          <a:spcPts val="2400"/>
        </a:spcBef>
        <a:buSzPct val="100000"/>
        <a:buChar char="•"/>
        <a:defRPr sz="2400">
          <a:solidFill>
            <a:srgbClr val="515151"/>
          </a:solidFill>
          <a:latin typeface="+mn-lt"/>
          <a:ea typeface="+mn-ea"/>
          <a:cs typeface="+mn-cs"/>
          <a:sym typeface="冬青黑体简体中文 W3"/>
        </a:defRPr>
      </a:lvl4pPr>
      <a:lvl5pPr marL="1179285" indent="-544285" defTabSz="584200">
        <a:lnSpc>
          <a:spcPct val="80000"/>
        </a:lnSpc>
        <a:spcBef>
          <a:spcPts val="2400"/>
        </a:spcBef>
        <a:buSzPct val="100000"/>
        <a:buChar char="•"/>
        <a:defRPr sz="2400">
          <a:solidFill>
            <a:srgbClr val="515151"/>
          </a:solidFill>
          <a:latin typeface="+mn-lt"/>
          <a:ea typeface="+mn-ea"/>
          <a:cs typeface="+mn-cs"/>
          <a:sym typeface="冬青黑体简体中文 W3"/>
        </a:defRPr>
      </a:lvl5pPr>
      <a:lvl6pPr marL="1496785" indent="-544285" defTabSz="584200">
        <a:lnSpc>
          <a:spcPct val="80000"/>
        </a:lnSpc>
        <a:spcBef>
          <a:spcPts val="2400"/>
        </a:spcBef>
        <a:buSzPct val="100000"/>
        <a:buChar char="•"/>
        <a:defRPr sz="2400">
          <a:solidFill>
            <a:srgbClr val="515151"/>
          </a:solidFill>
          <a:latin typeface="+mn-lt"/>
          <a:ea typeface="+mn-ea"/>
          <a:cs typeface="+mn-cs"/>
          <a:sym typeface="冬青黑体简体中文 W3"/>
        </a:defRPr>
      </a:lvl6pPr>
      <a:lvl7pPr marL="1814285" indent="-544285" defTabSz="584200">
        <a:lnSpc>
          <a:spcPct val="80000"/>
        </a:lnSpc>
        <a:spcBef>
          <a:spcPts val="2400"/>
        </a:spcBef>
        <a:buSzPct val="100000"/>
        <a:buChar char="•"/>
        <a:defRPr sz="2400">
          <a:solidFill>
            <a:srgbClr val="515151"/>
          </a:solidFill>
          <a:latin typeface="+mn-lt"/>
          <a:ea typeface="+mn-ea"/>
          <a:cs typeface="+mn-cs"/>
          <a:sym typeface="冬青黑体简体中文 W3"/>
        </a:defRPr>
      </a:lvl7pPr>
      <a:lvl8pPr marL="2131785" indent="-544285" defTabSz="584200">
        <a:lnSpc>
          <a:spcPct val="80000"/>
        </a:lnSpc>
        <a:spcBef>
          <a:spcPts val="2400"/>
        </a:spcBef>
        <a:buSzPct val="100000"/>
        <a:buChar char="•"/>
        <a:defRPr sz="2400">
          <a:solidFill>
            <a:srgbClr val="515151"/>
          </a:solidFill>
          <a:latin typeface="+mn-lt"/>
          <a:ea typeface="+mn-ea"/>
          <a:cs typeface="+mn-cs"/>
          <a:sym typeface="冬青黑体简体中文 W3"/>
        </a:defRPr>
      </a:lvl8pPr>
      <a:lvl9pPr marL="2449285" indent="-544285" defTabSz="584200">
        <a:lnSpc>
          <a:spcPct val="80000"/>
        </a:lnSpc>
        <a:spcBef>
          <a:spcPts val="2400"/>
        </a:spcBef>
        <a:buSzPct val="100000"/>
        <a:buChar char="•"/>
        <a:defRPr sz="2400">
          <a:solidFill>
            <a:srgbClr val="515151"/>
          </a:solidFill>
          <a:latin typeface="+mn-lt"/>
          <a:ea typeface="+mn-ea"/>
          <a:cs typeface="+mn-cs"/>
          <a:sym typeface="冬青黑体简体中文 W3"/>
        </a:defRPr>
      </a:lvl9pPr>
    </p:bodyStyle>
    <p:otherStyle>
      <a:lvl1pPr algn="r" defTabSz="584200">
        <a:defRPr i="1" spc="208" sz="1100">
          <a:solidFill>
            <a:schemeClr val="tx1"/>
          </a:solidFill>
          <a:latin typeface="+mn-lt"/>
          <a:ea typeface="+mn-ea"/>
          <a:cs typeface="+mn-cs"/>
          <a:sym typeface="Open Sans Semibold"/>
        </a:defRPr>
      </a:lvl1pPr>
      <a:lvl2pPr indent="228600" algn="r" defTabSz="584200">
        <a:defRPr i="1" spc="208" sz="1100">
          <a:solidFill>
            <a:schemeClr val="tx1"/>
          </a:solidFill>
          <a:latin typeface="+mn-lt"/>
          <a:ea typeface="+mn-ea"/>
          <a:cs typeface="+mn-cs"/>
          <a:sym typeface="Open Sans Semibold"/>
        </a:defRPr>
      </a:lvl2pPr>
      <a:lvl3pPr indent="457200" algn="r" defTabSz="584200">
        <a:defRPr i="1" spc="208" sz="1100">
          <a:solidFill>
            <a:schemeClr val="tx1"/>
          </a:solidFill>
          <a:latin typeface="+mn-lt"/>
          <a:ea typeface="+mn-ea"/>
          <a:cs typeface="+mn-cs"/>
          <a:sym typeface="Open Sans Semibold"/>
        </a:defRPr>
      </a:lvl3pPr>
      <a:lvl4pPr indent="685800" algn="r" defTabSz="584200">
        <a:defRPr i="1" spc="208" sz="1100">
          <a:solidFill>
            <a:schemeClr val="tx1"/>
          </a:solidFill>
          <a:latin typeface="+mn-lt"/>
          <a:ea typeface="+mn-ea"/>
          <a:cs typeface="+mn-cs"/>
          <a:sym typeface="Open Sans Semibold"/>
        </a:defRPr>
      </a:lvl4pPr>
      <a:lvl5pPr indent="914400" algn="r" defTabSz="584200">
        <a:defRPr i="1" spc="208" sz="1100">
          <a:solidFill>
            <a:schemeClr val="tx1"/>
          </a:solidFill>
          <a:latin typeface="+mn-lt"/>
          <a:ea typeface="+mn-ea"/>
          <a:cs typeface="+mn-cs"/>
          <a:sym typeface="Open Sans Semibold"/>
        </a:defRPr>
      </a:lvl5pPr>
      <a:lvl6pPr indent="1143000" algn="r" defTabSz="584200">
        <a:defRPr i="1" spc="208" sz="1100">
          <a:solidFill>
            <a:schemeClr val="tx1"/>
          </a:solidFill>
          <a:latin typeface="+mn-lt"/>
          <a:ea typeface="+mn-ea"/>
          <a:cs typeface="+mn-cs"/>
          <a:sym typeface="Open Sans Semibold"/>
        </a:defRPr>
      </a:lvl6pPr>
      <a:lvl7pPr indent="1371600" algn="r" defTabSz="584200">
        <a:defRPr i="1" spc="208" sz="1100">
          <a:solidFill>
            <a:schemeClr val="tx1"/>
          </a:solidFill>
          <a:latin typeface="+mn-lt"/>
          <a:ea typeface="+mn-ea"/>
          <a:cs typeface="+mn-cs"/>
          <a:sym typeface="Open Sans Semibold"/>
        </a:defRPr>
      </a:lvl7pPr>
      <a:lvl8pPr indent="1600200" algn="r" defTabSz="584200">
        <a:defRPr i="1" spc="208" sz="1100">
          <a:solidFill>
            <a:schemeClr val="tx1"/>
          </a:solidFill>
          <a:latin typeface="+mn-lt"/>
          <a:ea typeface="+mn-ea"/>
          <a:cs typeface="+mn-cs"/>
          <a:sym typeface="Open Sans Semibold"/>
        </a:defRPr>
      </a:lvl8pPr>
      <a:lvl9pPr indent="1828800" algn="r" defTabSz="584200">
        <a:defRPr i="1" spc="208" sz="1100">
          <a:solidFill>
            <a:schemeClr val="tx1"/>
          </a:solidFill>
          <a:latin typeface="+mn-lt"/>
          <a:ea typeface="+mn-ea"/>
          <a:cs typeface="+mn-cs"/>
          <a:sym typeface="Open Sans Semibold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arlock-course.qiniudn.com/homework.zip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aidu.com" TargetMode="External"/><Relationship Id="rId3" Type="http://schemas.openxmlformats.org/officeDocument/2006/relationships/image" Target="../media/image8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344677">
              <a:defRPr spc="-283" sz="5664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283" sz="5664">
                <a:solidFill>
                  <a:srgbClr val="00B56E"/>
                </a:solidFill>
              </a:rPr>
              <a:t>HTMl  CSS </a:t>
            </a:r>
          </a:p>
        </p:txBody>
      </p:sp>
      <p:sp>
        <p:nvSpPr>
          <p:cNvPr id="142" name="Shape 142"/>
          <p:cNvSpPr/>
          <p:nvPr>
            <p:ph type="sldNum" sz="quarter" idx="2"/>
          </p:nvPr>
        </p:nvSpPr>
        <p:spPr>
          <a:xfrm>
            <a:off x="12406757" y="9258300"/>
            <a:ext cx="217788" cy="292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i="0" spc="0" sz="1800">
                <a:solidFill>
                  <a:srgbClr val="000000"/>
                </a:solidFill>
              </a:defRPr>
            </a:pPr>
            <a:fld id="{86CB4B4D-7CA3-9044-876B-883B54F8677D}" type="slidenum">
              <a:rPr i="1" spc="208" sz="1100">
                <a:solidFill>
                  <a:srgbClr val="929396"/>
                </a:solidFill>
              </a:rPr>
            </a:fld>
          </a:p>
        </p:txBody>
      </p:sp>
      <p:pic>
        <p:nvPicPr>
          <p:cNvPr id="143" name="Screen Shot 2014-09-11 at 9.37.38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9502" y="4117673"/>
            <a:ext cx="6229563" cy="48710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pc="-283" sz="5664">
                <a:solidFill>
                  <a:srgbClr val="00B56E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283" sz="5664">
                <a:solidFill>
                  <a:srgbClr val="00B56E"/>
                </a:solidFill>
              </a:rPr>
              <a:t>标签属性</a:t>
            </a:r>
          </a:p>
        </p:txBody>
      </p:sp>
      <p:sp>
        <p:nvSpPr>
          <p:cNvPr id="198" name="Shape 19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i="0" spc="0" sz="1800">
                <a:solidFill>
                  <a:srgbClr val="000000"/>
                </a:solidFill>
              </a:defRPr>
            </a:pPr>
            <a:fld id="{86CB4B4D-7CA3-9044-876B-883B54F8677D}" type="slidenum">
              <a:rPr i="1" spc="208" sz="1100">
                <a:solidFill>
                  <a:srgbClr val="929396"/>
                </a:solidFill>
              </a:rPr>
            </a:fld>
          </a:p>
        </p:txBody>
      </p:sp>
      <p:sp>
        <p:nvSpPr>
          <p:cNvPr id="199" name="Shape 199"/>
          <p:cNvSpPr/>
          <p:nvPr/>
        </p:nvSpPr>
        <p:spPr>
          <a:xfrm>
            <a:off x="1716983" y="2616494"/>
            <a:ext cx="4897234" cy="1737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&lt;img </a:t>
            </a:r>
            <a:endParaRPr sz="2400">
              <a:solidFill>
                <a:srgbClr val="51515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	src="wtf.png" </a:t>
            </a:r>
            <a:endParaRPr sz="2400">
              <a:solidFill>
                <a:srgbClr val="51515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	</a:t>
            </a:r>
            <a:r>
              <a:rPr sz="2400">
                <a:solidFill>
                  <a:srgbClr val="FF2600"/>
                </a:solidFill>
                <a:latin typeface="Menlo"/>
                <a:ea typeface="Menlo"/>
                <a:cs typeface="Menlo"/>
                <a:sym typeface="Menlo"/>
              </a:rPr>
              <a:t>href="www.baoman.com" </a:t>
            </a:r>
            <a:endParaRPr sz="2400">
              <a:solidFill>
                <a:srgbClr val="51515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	style="width:700px;" </a:t>
            </a:r>
            <a:endParaRPr sz="2400">
              <a:solidFill>
                <a:srgbClr val="51515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	alt="来自暴走漫画"&gt;</a:t>
            </a:r>
          </a:p>
        </p:txBody>
      </p:sp>
      <p:sp>
        <p:nvSpPr>
          <p:cNvPr id="200" name="Shape 200"/>
          <p:cNvSpPr/>
          <p:nvPr/>
        </p:nvSpPr>
        <p:spPr>
          <a:xfrm>
            <a:off x="8578850" y="1859574"/>
            <a:ext cx="2882901" cy="4318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90000"/>
              </a:lnSpc>
              <a:defRPr spc="0" sz="2400">
                <a:solidFill>
                  <a:srgbClr val="51515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15151"/>
                </a:solidFill>
              </a:rPr>
              <a:t>专有属性与公共属性</a:t>
            </a:r>
          </a:p>
        </p:txBody>
      </p:sp>
      <p:sp>
        <p:nvSpPr>
          <p:cNvPr id="201" name="Shape 201"/>
          <p:cNvSpPr/>
          <p:nvPr/>
        </p:nvSpPr>
        <p:spPr>
          <a:xfrm>
            <a:off x="9971735" y="2380274"/>
            <a:ext cx="1265531" cy="25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</a:rPr>
              <a:t>id</a:t>
            </a:r>
            <a:endParaRPr sz="2400">
              <a:solidFill>
                <a:srgbClr val="515151"/>
              </a:solidFill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</a:rPr>
              <a:t>class </a:t>
            </a:r>
            <a:endParaRPr sz="2400">
              <a:solidFill>
                <a:srgbClr val="515151"/>
              </a:solidFill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</a:rPr>
              <a:t>style</a:t>
            </a:r>
            <a:endParaRPr sz="2400">
              <a:solidFill>
                <a:srgbClr val="515151"/>
              </a:solidFill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</a:rPr>
              <a:t>title</a:t>
            </a:r>
            <a:endParaRPr sz="2400">
              <a:solidFill>
                <a:srgbClr val="515151"/>
              </a:solidFill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</a:rPr>
              <a:t>onclick</a:t>
            </a:r>
            <a:endParaRPr sz="2400">
              <a:solidFill>
                <a:srgbClr val="515151"/>
              </a:solidFill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</a:rPr>
              <a:t>…</a:t>
            </a:r>
          </a:p>
        </p:txBody>
      </p:sp>
      <p:sp>
        <p:nvSpPr>
          <p:cNvPr id="202" name="Shape 202"/>
          <p:cNvSpPr/>
          <p:nvPr/>
        </p:nvSpPr>
        <p:spPr>
          <a:xfrm>
            <a:off x="1767535" y="5479074"/>
            <a:ext cx="2029969" cy="25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</a:rPr>
              <a:t>align</a:t>
            </a:r>
            <a:endParaRPr sz="2400">
              <a:solidFill>
                <a:srgbClr val="515151"/>
              </a:solidFill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</a:rPr>
              <a:t>bgcolor</a:t>
            </a:r>
            <a:endParaRPr sz="2400">
              <a:solidFill>
                <a:srgbClr val="515151"/>
              </a:solidFill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</a:rPr>
              <a:t>background</a:t>
            </a:r>
            <a:endParaRPr sz="2400">
              <a:solidFill>
                <a:srgbClr val="515151"/>
              </a:solidFill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</a:rPr>
              <a:t>color</a:t>
            </a:r>
            <a:endParaRPr sz="2400">
              <a:solidFill>
                <a:srgbClr val="515151"/>
              </a:solidFill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</a:rPr>
              <a:t>bgsound</a:t>
            </a:r>
            <a:endParaRPr sz="2400">
              <a:solidFill>
                <a:srgbClr val="515151"/>
              </a:solidFill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</a:rPr>
              <a:t>border</a:t>
            </a:r>
          </a:p>
        </p:txBody>
      </p:sp>
      <p:sp>
        <p:nvSpPr>
          <p:cNvPr id="203" name="Shape 203"/>
          <p:cNvSpPr/>
          <p:nvPr/>
        </p:nvSpPr>
        <p:spPr>
          <a:xfrm>
            <a:off x="4081424" y="6698275"/>
            <a:ext cx="3825952" cy="431800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90000"/>
              </a:lnSpc>
              <a:defRPr spc="0" sz="2400">
                <a:solidFill>
                  <a:srgbClr val="51515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15151"/>
                </a:solidFill>
              </a:rPr>
              <a:t>已经归入CSS的古老的属性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pc="-283" sz="5664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283" sz="5664">
                <a:solidFill>
                  <a:srgbClr val="B18B74"/>
                </a:solidFill>
              </a:rPr>
              <a:t>HTML5 标签</a:t>
            </a:r>
          </a:p>
        </p:txBody>
      </p:sp>
      <p:sp>
        <p:nvSpPr>
          <p:cNvPr id="206" name="Shape 20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i="0" spc="0" sz="1800">
                <a:solidFill>
                  <a:srgbClr val="000000"/>
                </a:solidFill>
              </a:defRPr>
            </a:pPr>
            <a:fld id="{86CB4B4D-7CA3-9044-876B-883B54F8677D}" type="slidenum">
              <a:rPr i="1" spc="208" sz="1100">
                <a:solidFill>
                  <a:srgbClr val="929396"/>
                </a:solidFill>
              </a:rPr>
            </a:fld>
          </a:p>
        </p:txBody>
      </p:sp>
      <p:grpSp>
        <p:nvGrpSpPr>
          <p:cNvPr id="209" name="Group 209"/>
          <p:cNvGrpSpPr/>
          <p:nvPr/>
        </p:nvGrpSpPr>
        <p:grpSpPr>
          <a:xfrm>
            <a:off x="594508" y="1534454"/>
            <a:ext cx="11129984" cy="2377441"/>
            <a:chOff x="0" y="0"/>
            <a:chExt cx="11129983" cy="2377439"/>
          </a:xfrm>
        </p:grpSpPr>
        <p:sp>
          <p:nvSpPr>
            <p:cNvPr id="207" name="Shape 207"/>
            <p:cNvSpPr/>
            <p:nvPr/>
          </p:nvSpPr>
          <p:spPr>
            <a:xfrm>
              <a:off x="0" y="-1"/>
              <a:ext cx="7446984" cy="237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lnSpc>
                  <a:spcPct val="90000"/>
                </a:lnSpc>
                <a:defRPr spc="0" sz="1800"/>
              </a:pPr>
              <a:r>
                <a:rPr sz="2400">
                  <a:solidFill>
                    <a:srgbClr val="515151"/>
                  </a:solidFill>
                  <a:latin typeface="Menlo"/>
                  <a:ea typeface="Menlo"/>
                  <a:cs typeface="Menlo"/>
                  <a:sym typeface="Menlo"/>
                </a:rPr>
                <a:t>		&lt;header&gt;&lt;/header&gt;</a:t>
              </a:r>
              <a:endPara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endParaRPr>
            </a:p>
            <a:p>
              <a:pPr lvl="0">
                <a:lnSpc>
                  <a:spcPct val="90000"/>
                </a:lnSpc>
                <a:defRPr spc="0" sz="1800"/>
              </a:pPr>
              <a:r>
                <a:rPr sz="2400">
                  <a:solidFill>
                    <a:srgbClr val="515151"/>
                  </a:solidFill>
                  <a:latin typeface="Menlo"/>
                  <a:ea typeface="Menlo"/>
                  <a:cs typeface="Menlo"/>
                  <a:sym typeface="Menlo"/>
                </a:rPr>
                <a:t>		&lt;aside&gt;&lt;/aside&gt;</a:t>
              </a:r>
              <a:endPara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endParaRPr>
            </a:p>
            <a:p>
              <a:pPr lvl="0">
                <a:lnSpc>
                  <a:spcPct val="90000"/>
                </a:lnSpc>
                <a:defRPr spc="0" sz="1800"/>
              </a:pPr>
              <a:r>
                <a:rPr sz="2400">
                  <a:solidFill>
                    <a:srgbClr val="515151"/>
                  </a:solidFill>
                  <a:latin typeface="Menlo"/>
                  <a:ea typeface="Menlo"/>
                  <a:cs typeface="Menlo"/>
                  <a:sym typeface="Menlo"/>
                </a:rPr>
                <a:t>		&lt;nav&gt;&lt;/nav&gt;</a:t>
              </a:r>
              <a:endPara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endParaRPr>
            </a:p>
            <a:p>
              <a:pPr lvl="0">
                <a:lnSpc>
                  <a:spcPct val="90000"/>
                </a:lnSpc>
                <a:defRPr spc="0" sz="1800"/>
              </a:pPr>
              <a:r>
                <a:rPr sz="2400">
                  <a:solidFill>
                    <a:srgbClr val="515151"/>
                  </a:solidFill>
                  <a:latin typeface="Menlo"/>
                  <a:ea typeface="Menlo"/>
                  <a:cs typeface="Menlo"/>
                  <a:sym typeface="Menlo"/>
                </a:rPr>
                <a:t>		&lt;section&gt;&lt;/section&gt;</a:t>
              </a:r>
              <a:endPara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endParaRPr>
            </a:p>
            <a:p>
              <a:pPr lvl="0">
                <a:lnSpc>
                  <a:spcPct val="90000"/>
                </a:lnSpc>
                <a:defRPr spc="0" sz="1800"/>
              </a:pPr>
              <a:r>
                <a:rPr sz="2400">
                  <a:solidFill>
                    <a:srgbClr val="515151"/>
                  </a:solidFill>
                  <a:latin typeface="Menlo"/>
                  <a:ea typeface="Menlo"/>
                  <a:cs typeface="Menlo"/>
                  <a:sym typeface="Menlo"/>
                </a:rPr>
                <a:t>		&lt;article&gt;&lt;/article&gt;</a:t>
              </a:r>
              <a:endPara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endParaRPr>
            </a:p>
            <a:p>
              <a:pPr lvl="0">
                <a:lnSpc>
                  <a:spcPct val="90000"/>
                </a:lnSpc>
                <a:defRPr spc="0" sz="1800"/>
              </a:pPr>
              <a:r>
                <a:rPr sz="2400">
                  <a:solidFill>
                    <a:srgbClr val="515151"/>
                  </a:solidFill>
                  <a:latin typeface="Menlo"/>
                  <a:ea typeface="Menlo"/>
                  <a:cs typeface="Menlo"/>
                  <a:sym typeface="Menlo"/>
                </a:rPr>
                <a:t>		&lt;footer&gt;&lt;/footer&gt;</a:t>
              </a:r>
              <a:endPara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endParaRPr>
            </a:p>
            <a:p>
              <a:pPr lvl="0">
                <a:lnSpc>
                  <a:spcPct val="90000"/>
                </a:lnSpc>
                <a:defRPr spc="0" sz="1800"/>
              </a:pPr>
              <a:r>
                <a:rPr sz="2400">
                  <a:solidFill>
                    <a:srgbClr val="515151"/>
                  </a:solidFill>
                  <a:latin typeface="Menlo"/>
                  <a:ea typeface="Menlo"/>
                  <a:cs typeface="Menlo"/>
                  <a:sym typeface="Menlo"/>
                </a:rPr>
                <a:t>		自定义</a:t>
              </a:r>
            </a:p>
          </p:txBody>
        </p:sp>
        <p:sp>
          <p:nvSpPr>
            <p:cNvPr id="208" name="Shape 208"/>
            <p:cNvSpPr/>
            <p:nvPr/>
          </p:nvSpPr>
          <p:spPr>
            <a:xfrm>
              <a:off x="5967858" y="510072"/>
              <a:ext cx="5162126" cy="7863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lnSpc>
                  <a:spcPct val="90000"/>
                </a:lnSpc>
                <a:defRPr spc="0" sz="1800"/>
              </a:pPr>
              <a:r>
                <a:rPr sz="2400">
                  <a:solidFill>
                    <a:srgbClr val="515151"/>
                  </a:solidFill>
                  <a:latin typeface="Menlo"/>
                  <a:ea typeface="Menlo"/>
                  <a:cs typeface="Menlo"/>
                  <a:sym typeface="Menlo"/>
                </a:rPr>
                <a:t>		标签应该有自己的表意性</a:t>
              </a:r>
              <a:endPara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endParaRPr>
            </a:p>
            <a:p>
              <a:pPr lvl="0">
                <a:lnSpc>
                  <a:spcPct val="90000"/>
                </a:lnSpc>
                <a:defRPr spc="0" sz="1800"/>
              </a:pPr>
              <a:r>
                <a:rPr sz="2400">
                  <a:solidFill>
                    <a:srgbClr val="515151"/>
                  </a:solidFill>
                  <a:latin typeface="Menlo"/>
                  <a:ea typeface="Menlo"/>
                  <a:cs typeface="Menlo"/>
                  <a:sym typeface="Menlo"/>
                </a:rPr>
                <a:t>		增强SEO优化</a:t>
              </a:r>
            </a:p>
          </p:txBody>
        </p:sp>
      </p:grpSp>
      <p:grpSp>
        <p:nvGrpSpPr>
          <p:cNvPr id="212" name="Group 212"/>
          <p:cNvGrpSpPr/>
          <p:nvPr/>
        </p:nvGrpSpPr>
        <p:grpSpPr>
          <a:xfrm>
            <a:off x="1699408" y="3997959"/>
            <a:ext cx="10101284" cy="1097281"/>
            <a:chOff x="0" y="0"/>
            <a:chExt cx="10101283" cy="1097280"/>
          </a:xfrm>
        </p:grpSpPr>
        <p:sp>
          <p:nvSpPr>
            <p:cNvPr id="210" name="Shape 210"/>
            <p:cNvSpPr/>
            <p:nvPr/>
          </p:nvSpPr>
          <p:spPr>
            <a:xfrm>
              <a:off x="0" y="-1"/>
              <a:ext cx="7446984" cy="1097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>
                <a:lnSpc>
                  <a:spcPct val="90000"/>
                </a:lnSpc>
                <a:defRPr spc="0" sz="1800"/>
              </a:pPr>
              <a:r>
                <a:rPr sz="2400">
                  <a:solidFill>
                    <a:srgbClr val="515151"/>
                  </a:solidFill>
                  <a:latin typeface="Menlo"/>
                  <a:ea typeface="Menlo"/>
                  <a:cs typeface="Menlo"/>
                  <a:sym typeface="Menlo"/>
                </a:rPr>
                <a:t>text password</a:t>
              </a:r>
              <a:endPara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endParaRPr>
            </a:p>
            <a:p>
              <a:pPr lvl="0">
                <a:lnSpc>
                  <a:spcPct val="90000"/>
                </a:lnSpc>
                <a:defRPr spc="0" sz="1800"/>
              </a:pPr>
              <a:endPara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endParaRPr>
            </a:p>
            <a:p>
              <a:pPr lvl="0">
                <a:lnSpc>
                  <a:spcPct val="90000"/>
                </a:lnSpc>
                <a:defRPr spc="0" sz="1800"/>
              </a:pPr>
              <a:r>
                <a:rPr sz="2400">
                  <a:solidFill>
                    <a:srgbClr val="515151"/>
                  </a:solidFill>
                  <a:latin typeface="Menlo"/>
                  <a:ea typeface="Menlo"/>
                  <a:cs typeface="Menlo"/>
                  <a:sym typeface="Menlo"/>
                </a:rPr>
                <a:t>number date tel url search range color</a:t>
              </a:r>
            </a:p>
          </p:txBody>
        </p:sp>
        <p:sp>
          <p:nvSpPr>
            <p:cNvPr id="211" name="Shape 211"/>
            <p:cNvSpPr/>
            <p:nvPr/>
          </p:nvSpPr>
          <p:spPr>
            <a:xfrm>
              <a:off x="4939158" y="47284"/>
              <a:ext cx="5162126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lnSpc>
                  <a:spcPct val="90000"/>
                </a:lnSpc>
                <a:defRPr spc="0" sz="2400">
                  <a:solidFill>
                    <a:srgbClr val="515151"/>
                  </a:solidFill>
                  <a:latin typeface="Menlo"/>
                  <a:ea typeface="Menlo"/>
                  <a:cs typeface="Menlo"/>
                  <a:sym typeface="Menlo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515151"/>
                  </a:solidFill>
                </a:rPr>
                <a:t>		表单标签的增强</a:t>
              </a:r>
            </a:p>
          </p:txBody>
        </p:sp>
      </p:grpSp>
      <p:pic>
        <p:nvPicPr>
          <p:cNvPr id="213" name="屏幕快照 2014-11-06 下午7.54.3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0670" y="5488833"/>
            <a:ext cx="8194506" cy="3340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233679">
              <a:defRPr cap="none" spc="0" sz="1800">
                <a:solidFill>
                  <a:srgbClr val="000000"/>
                </a:solidFill>
              </a:defRPr>
            </a:pPr>
            <a:r>
              <a:rPr cap="all" spc="-192" sz="3840">
                <a:solidFill>
                  <a:srgbClr val="00B56E"/>
                </a:solidFill>
              </a:rPr>
              <a:t>CSS(Cascading Style Sheets </a:t>
            </a:r>
            <a:endParaRPr b="1" cap="all" spc="-24" sz="480">
              <a:solidFill>
                <a:srgbClr val="00B56E"/>
              </a:solidFill>
              <a:latin typeface="Times"/>
              <a:ea typeface="Times"/>
              <a:cs typeface="Times"/>
              <a:sym typeface="Times"/>
            </a:endParaRPr>
          </a:p>
          <a:p>
            <a:pPr lvl="0" defTabSz="233679">
              <a:defRPr cap="none" spc="0" sz="1800">
                <a:solidFill>
                  <a:srgbClr val="000000"/>
                </a:solidFill>
              </a:defRPr>
            </a:pPr>
            <a:r>
              <a:rPr cap="all" spc="-192" sz="3840">
                <a:solidFill>
                  <a:srgbClr val="00B56E"/>
                </a:solidFill>
              </a:rPr>
              <a:t>)</a:t>
            </a:r>
          </a:p>
        </p:txBody>
      </p:sp>
      <p:sp>
        <p:nvSpPr>
          <p:cNvPr id="216" name="Shape 21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i="0" spc="0" sz="1800">
                <a:solidFill>
                  <a:srgbClr val="000000"/>
                </a:solidFill>
              </a:defRPr>
            </a:pPr>
            <a:fld id="{86CB4B4D-7CA3-9044-876B-883B54F8677D}" type="slidenum">
              <a:rPr i="1" spc="208" sz="1100">
                <a:solidFill>
                  <a:srgbClr val="929396"/>
                </a:solidFill>
              </a:rPr>
            </a:fld>
          </a:p>
        </p:txBody>
      </p:sp>
      <p:sp>
        <p:nvSpPr>
          <p:cNvPr id="217" name="Shape 217"/>
          <p:cNvSpPr/>
          <p:nvPr/>
        </p:nvSpPr>
        <p:spPr>
          <a:xfrm>
            <a:off x="3067050" y="2711450"/>
            <a:ext cx="6180582" cy="241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CSS1    1996.12成为推荐标准(字体,颜色、空白边) </a:t>
            </a:r>
            <a:endParaRPr sz="2000">
              <a:solidFill>
                <a:srgbClr val="515151"/>
              </a:solidFill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CSS2    1998.5成为推荐标准  (浮动,定位,选择器) </a:t>
            </a:r>
            <a:endParaRPr sz="2000">
              <a:solidFill>
                <a:srgbClr val="515151"/>
              </a:solidFill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66B132"/>
                </a:solidFill>
              </a:rPr>
              <a:t>CSS2.1</a:t>
            </a:r>
            <a:r>
              <a:rPr sz="2000">
                <a:solidFill>
                  <a:srgbClr val="515151"/>
                </a:solidFill>
              </a:rPr>
              <a:t>  2002年修订(伪类,属性选择器) </a:t>
            </a:r>
            <a:endParaRPr sz="2000">
              <a:solidFill>
                <a:srgbClr val="515151"/>
              </a:solidFill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FE7037"/>
                </a:solidFill>
              </a:rPr>
              <a:t>CSS3</a:t>
            </a:r>
            <a:r>
              <a:rPr sz="2000">
                <a:solidFill>
                  <a:srgbClr val="515151"/>
                </a:solidFill>
              </a:rPr>
              <a:t>    未正式发布但已普遍开始应用 </a:t>
            </a:r>
            <a:endParaRPr sz="1200"/>
          </a:p>
        </p:txBody>
      </p:sp>
      <p:sp>
        <p:nvSpPr>
          <p:cNvPr id="218" name="Shape 218"/>
          <p:cNvSpPr/>
          <p:nvPr/>
        </p:nvSpPr>
        <p:spPr>
          <a:xfrm>
            <a:off x="3715511" y="5695950"/>
            <a:ext cx="4371341" cy="248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.group {</a:t>
            </a:r>
            <a:endParaRPr sz="2000">
              <a:solidFill>
                <a:srgbClr val="515151"/>
              </a:solidFill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		overflow: hidden;</a:t>
            </a:r>
            <a:endParaRPr sz="2000">
              <a:solidFill>
                <a:srgbClr val="515151"/>
              </a:solidFill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		margin-bottom: 20px;</a:t>
            </a:r>
            <a:endParaRPr sz="2000">
              <a:solidFill>
                <a:srgbClr val="515151"/>
              </a:solidFill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		border: 2px solid green;</a:t>
            </a:r>
            <a:endParaRPr sz="2000">
              <a:solidFill>
                <a:srgbClr val="515151"/>
              </a:solidFill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		}</a:t>
            </a:r>
          </a:p>
        </p:txBody>
      </p:sp>
      <p:sp>
        <p:nvSpPr>
          <p:cNvPr id="219" name="Shape 219"/>
          <p:cNvSpPr/>
          <p:nvPr/>
        </p:nvSpPr>
        <p:spPr>
          <a:xfrm>
            <a:off x="1193800" y="5655716"/>
            <a:ext cx="2403475" cy="48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71" y="0"/>
                </a:moveTo>
                <a:cubicBezTo>
                  <a:pt x="255" y="0"/>
                  <a:pt x="0" y="1271"/>
                  <a:pt x="0" y="2840"/>
                </a:cubicBezTo>
                <a:lnTo>
                  <a:pt x="0" y="18760"/>
                </a:lnTo>
                <a:cubicBezTo>
                  <a:pt x="0" y="20329"/>
                  <a:pt x="255" y="21600"/>
                  <a:pt x="571" y="21600"/>
                </a:cubicBezTo>
                <a:lnTo>
                  <a:pt x="10843" y="21600"/>
                </a:lnTo>
                <a:cubicBezTo>
                  <a:pt x="11158" y="21600"/>
                  <a:pt x="11413" y="20329"/>
                  <a:pt x="11413" y="18760"/>
                </a:cubicBezTo>
                <a:lnTo>
                  <a:pt x="11413" y="17003"/>
                </a:lnTo>
                <a:lnTo>
                  <a:pt x="21600" y="11341"/>
                </a:lnTo>
                <a:lnTo>
                  <a:pt x="11413" y="5662"/>
                </a:lnTo>
                <a:lnTo>
                  <a:pt x="11413" y="2840"/>
                </a:lnTo>
                <a:cubicBezTo>
                  <a:pt x="11413" y="1271"/>
                  <a:pt x="11158" y="0"/>
                  <a:pt x="10843" y="0"/>
                </a:cubicBezTo>
                <a:lnTo>
                  <a:pt x="571" y="0"/>
                </a:lnTo>
                <a:close/>
              </a:path>
            </a:pathLst>
          </a:cu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90000"/>
              </a:lnSpc>
              <a:defRPr spc="0" sz="2400">
                <a:solidFill>
                  <a:srgbClr val="51515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15151"/>
                </a:solidFill>
              </a:rPr>
              <a:t>选择器</a:t>
            </a:r>
          </a:p>
        </p:txBody>
      </p:sp>
      <p:sp>
        <p:nvSpPr>
          <p:cNvPr id="220" name="Shape 220"/>
          <p:cNvSpPr/>
          <p:nvPr/>
        </p:nvSpPr>
        <p:spPr>
          <a:xfrm>
            <a:off x="2413000" y="6699051"/>
            <a:ext cx="2403475" cy="48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71" y="0"/>
                </a:moveTo>
                <a:cubicBezTo>
                  <a:pt x="255" y="0"/>
                  <a:pt x="0" y="1271"/>
                  <a:pt x="0" y="2840"/>
                </a:cubicBezTo>
                <a:lnTo>
                  <a:pt x="0" y="18760"/>
                </a:lnTo>
                <a:cubicBezTo>
                  <a:pt x="0" y="20329"/>
                  <a:pt x="255" y="21600"/>
                  <a:pt x="571" y="21600"/>
                </a:cubicBezTo>
                <a:lnTo>
                  <a:pt x="10843" y="21600"/>
                </a:lnTo>
                <a:cubicBezTo>
                  <a:pt x="11158" y="21600"/>
                  <a:pt x="11413" y="20329"/>
                  <a:pt x="11413" y="18760"/>
                </a:cubicBezTo>
                <a:lnTo>
                  <a:pt x="11413" y="17003"/>
                </a:lnTo>
                <a:lnTo>
                  <a:pt x="21600" y="11341"/>
                </a:lnTo>
                <a:lnTo>
                  <a:pt x="11413" y="5662"/>
                </a:lnTo>
                <a:lnTo>
                  <a:pt x="11413" y="2840"/>
                </a:lnTo>
                <a:cubicBezTo>
                  <a:pt x="11413" y="1271"/>
                  <a:pt x="11158" y="0"/>
                  <a:pt x="10843" y="0"/>
                </a:cubicBezTo>
                <a:lnTo>
                  <a:pt x="571" y="0"/>
                </a:lnTo>
                <a:close/>
              </a:path>
            </a:pathLst>
          </a:cu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90000"/>
              </a:lnSpc>
              <a:defRPr spc="0" sz="2400">
                <a:solidFill>
                  <a:srgbClr val="51515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15151"/>
                </a:solidFill>
              </a:rPr>
              <a:t>属性</a:t>
            </a:r>
          </a:p>
        </p:txBody>
      </p:sp>
      <p:sp>
        <p:nvSpPr>
          <p:cNvPr id="221" name="Shape 221"/>
          <p:cNvSpPr/>
          <p:nvPr/>
        </p:nvSpPr>
        <p:spPr>
          <a:xfrm>
            <a:off x="7696071" y="6699051"/>
            <a:ext cx="2285604" cy="48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198" y="0"/>
                </a:moveTo>
                <a:cubicBezTo>
                  <a:pt x="9867" y="0"/>
                  <a:pt x="9598" y="1271"/>
                  <a:pt x="9598" y="2840"/>
                </a:cubicBezTo>
                <a:lnTo>
                  <a:pt x="9598" y="3709"/>
                </a:lnTo>
                <a:lnTo>
                  <a:pt x="0" y="9389"/>
                </a:lnTo>
                <a:lnTo>
                  <a:pt x="9598" y="15051"/>
                </a:lnTo>
                <a:lnTo>
                  <a:pt x="9598" y="18760"/>
                </a:lnTo>
                <a:cubicBezTo>
                  <a:pt x="9598" y="20329"/>
                  <a:pt x="9867" y="21600"/>
                  <a:pt x="10198" y="21600"/>
                </a:cubicBezTo>
                <a:lnTo>
                  <a:pt x="21000" y="21600"/>
                </a:lnTo>
                <a:cubicBezTo>
                  <a:pt x="21331" y="21600"/>
                  <a:pt x="21600" y="20329"/>
                  <a:pt x="21600" y="18760"/>
                </a:cubicBezTo>
                <a:lnTo>
                  <a:pt x="21600" y="2840"/>
                </a:lnTo>
                <a:cubicBezTo>
                  <a:pt x="21600" y="1271"/>
                  <a:pt x="21331" y="0"/>
                  <a:pt x="21000" y="0"/>
                </a:cubicBezTo>
                <a:lnTo>
                  <a:pt x="10198" y="0"/>
                </a:lnTo>
                <a:close/>
              </a:path>
            </a:pathLst>
          </a:cu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90000"/>
              </a:lnSpc>
              <a:defRPr spc="0" sz="2400">
                <a:solidFill>
                  <a:srgbClr val="51515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15151"/>
                </a:solidFill>
              </a:rPr>
              <a:t>值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i="0" spc="0" sz="1800">
                <a:solidFill>
                  <a:srgbClr val="000000"/>
                </a:solidFill>
              </a:defRPr>
            </a:pPr>
            <a:fld id="{86CB4B4D-7CA3-9044-876B-883B54F8677D}" type="slidenum">
              <a:rPr i="1" spc="208" sz="1100">
                <a:solidFill>
                  <a:srgbClr val="929396"/>
                </a:solidFill>
              </a:rPr>
            </a:fld>
          </a:p>
        </p:txBody>
      </p:sp>
      <p:pic>
        <p:nvPicPr>
          <p:cNvPr id="22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934" y="16933"/>
            <a:ext cx="12959646" cy="9719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pc="-283" sz="5664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283" sz="5664">
                <a:solidFill>
                  <a:srgbClr val="B18B74"/>
                </a:solidFill>
              </a:rPr>
              <a:t>三种定义方式</a:t>
            </a:r>
          </a:p>
        </p:txBody>
      </p:sp>
      <p:sp>
        <p:nvSpPr>
          <p:cNvPr id="227" name="Shape 22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i="0" spc="0" sz="1800">
                <a:solidFill>
                  <a:srgbClr val="000000"/>
                </a:solidFill>
              </a:defRPr>
            </a:pPr>
            <a:fld id="{86CB4B4D-7CA3-9044-876B-883B54F8677D}" type="slidenum">
              <a:rPr i="1" spc="208" sz="1100">
                <a:solidFill>
                  <a:srgbClr val="929396"/>
                </a:solidFill>
              </a:rPr>
            </a:fld>
          </a:p>
        </p:txBody>
      </p:sp>
      <p:sp>
        <p:nvSpPr>
          <p:cNvPr id="228" name="Shape 228"/>
          <p:cNvSpPr/>
          <p:nvPr/>
        </p:nvSpPr>
        <p:spPr>
          <a:xfrm>
            <a:off x="4318304" y="6356975"/>
            <a:ext cx="7100216" cy="213868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</a:rPr>
              <a:t>	&lt;head&gt;</a:t>
            </a:r>
            <a:endParaRPr sz="2400">
              <a:solidFill>
                <a:srgbClr val="515151"/>
              </a:solidFill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</a:rPr>
              <a:t>		&lt;meta charset="utf-8"&gt;</a:t>
            </a:r>
            <a:endParaRPr sz="2400">
              <a:solidFill>
                <a:srgbClr val="515151"/>
              </a:solidFill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</a:rPr>
              <a:t>		&lt;title&gt;测试页面&lt;/title&gt;</a:t>
            </a:r>
            <a:endParaRPr sz="2400">
              <a:solidFill>
                <a:srgbClr val="515151"/>
              </a:solidFill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</a:rPr>
              <a:t>		&lt;link rel="stylesheet" href="main.css"&gt;</a:t>
            </a:r>
            <a:endParaRPr sz="2400">
              <a:solidFill>
                <a:srgbClr val="515151"/>
              </a:solidFill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</a:rPr>
              <a:t>	&lt;/head&gt;</a:t>
            </a:r>
          </a:p>
        </p:txBody>
      </p:sp>
      <p:sp>
        <p:nvSpPr>
          <p:cNvPr id="229" name="Shape 229"/>
          <p:cNvSpPr/>
          <p:nvPr/>
        </p:nvSpPr>
        <p:spPr>
          <a:xfrm>
            <a:off x="4318304" y="3023548"/>
            <a:ext cx="7100216" cy="299212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</a:rPr>
              <a:t>	&lt;style&gt;</a:t>
            </a:r>
            <a:endParaRPr sz="2400">
              <a:solidFill>
                <a:srgbClr val="515151"/>
              </a:solidFill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</a:rPr>
              <a:t>		.group {</a:t>
            </a:r>
            <a:endParaRPr sz="2400">
              <a:solidFill>
                <a:srgbClr val="515151"/>
              </a:solidFill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</a:rPr>
              <a:t>			overflow: hidden;</a:t>
            </a:r>
            <a:endParaRPr sz="2400">
              <a:solidFill>
                <a:srgbClr val="515151"/>
              </a:solidFill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</a:rPr>
              <a:t>			margin-bottom: 20px;</a:t>
            </a:r>
            <a:endParaRPr sz="2400">
              <a:solidFill>
                <a:srgbClr val="515151"/>
              </a:solidFill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</a:rPr>
              <a:t>			border: 2px solid green;</a:t>
            </a:r>
            <a:endParaRPr sz="2400">
              <a:solidFill>
                <a:srgbClr val="515151"/>
              </a:solidFill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</a:rPr>
              <a:t>		}</a:t>
            </a:r>
            <a:endParaRPr sz="2400">
              <a:solidFill>
                <a:srgbClr val="515151"/>
              </a:solidFill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</a:rPr>
              <a:t>	&lt;/style&gt;</a:t>
            </a:r>
          </a:p>
        </p:txBody>
      </p:sp>
      <p:sp>
        <p:nvSpPr>
          <p:cNvPr id="230" name="Shape 230"/>
          <p:cNvSpPr/>
          <p:nvPr/>
        </p:nvSpPr>
        <p:spPr>
          <a:xfrm>
            <a:off x="4318304" y="2250440"/>
            <a:ext cx="7100216" cy="4318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defRPr spc="0" sz="2400">
                <a:solidFill>
                  <a:srgbClr val="51515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15151"/>
                </a:solidFill>
              </a:rPr>
              <a:t>&lt;h1 style="color:black"&gt;代码&lt;/h1&gt;</a:t>
            </a:r>
          </a:p>
        </p:txBody>
      </p:sp>
      <p:sp>
        <p:nvSpPr>
          <p:cNvPr id="231" name="Shape 231"/>
          <p:cNvSpPr/>
          <p:nvPr/>
        </p:nvSpPr>
        <p:spPr>
          <a:xfrm>
            <a:off x="2027766" y="1973583"/>
            <a:ext cx="985516" cy="985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C82506"/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90000"/>
              </a:lnSpc>
              <a:defRPr spc="0" sz="5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32" name="Shape 232"/>
          <p:cNvSpPr/>
          <p:nvPr/>
        </p:nvSpPr>
        <p:spPr>
          <a:xfrm>
            <a:off x="2027766" y="6933558"/>
            <a:ext cx="985516" cy="985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90000"/>
              </a:lnSpc>
              <a:defRPr spc="0" sz="5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233" name="Shape 233"/>
          <p:cNvSpPr/>
          <p:nvPr/>
        </p:nvSpPr>
        <p:spPr>
          <a:xfrm>
            <a:off x="2027766" y="4026850"/>
            <a:ext cx="985516" cy="985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39019"/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lnSpc>
                <a:spcPct val="90000"/>
              </a:lnSpc>
              <a:defRPr spc="0" sz="5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FFFFFF"/>
                </a:solidFill>
              </a:rPr>
              <a:t>2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pc="-283" sz="5664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283" sz="5664">
                <a:solidFill>
                  <a:srgbClr val="B18B74"/>
                </a:solidFill>
              </a:rPr>
              <a:t>选择器</a:t>
            </a:r>
          </a:p>
        </p:txBody>
      </p:sp>
      <p:sp>
        <p:nvSpPr>
          <p:cNvPr id="236" name="Shape 23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i="0" spc="0" sz="1800">
                <a:solidFill>
                  <a:srgbClr val="000000"/>
                </a:solidFill>
              </a:defRPr>
            </a:pPr>
            <a:fld id="{86CB4B4D-7CA3-9044-876B-883B54F8677D}" type="slidenum">
              <a:rPr i="1" spc="208" sz="1100">
                <a:solidFill>
                  <a:srgbClr val="929396"/>
                </a:solidFill>
              </a:rPr>
            </a:fld>
          </a:p>
        </p:txBody>
      </p:sp>
      <p:sp>
        <p:nvSpPr>
          <p:cNvPr id="237" name="Shape 237"/>
          <p:cNvSpPr/>
          <p:nvPr/>
        </p:nvSpPr>
        <p:spPr>
          <a:xfrm>
            <a:off x="1470025" y="2400300"/>
            <a:ext cx="3388767" cy="314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400">
                <a:solidFill>
                  <a:srgbClr val="515151"/>
                </a:solidFill>
              </a:rPr>
              <a:t>元素选择器        h1</a:t>
            </a:r>
            <a:br>
              <a:rPr sz="2400">
                <a:solidFill>
                  <a:srgbClr val="515151"/>
                </a:solidFill>
              </a:rPr>
            </a:br>
            <a:r>
              <a:rPr sz="2400">
                <a:solidFill>
                  <a:srgbClr val="515151"/>
                </a:solidFill>
              </a:rPr>
              <a:t>类选择器    .classname</a:t>
            </a:r>
            <a:br>
              <a:rPr sz="2400">
                <a:solidFill>
                  <a:srgbClr val="515151"/>
                </a:solidFill>
              </a:rPr>
            </a:br>
            <a:r>
              <a:rPr sz="2400">
                <a:solidFill>
                  <a:srgbClr val="515151"/>
                </a:solidFill>
              </a:rPr>
              <a:t>id选择器    #id</a:t>
            </a:r>
            <a:br>
              <a:rPr sz="2400">
                <a:solidFill>
                  <a:srgbClr val="515151"/>
                </a:solidFill>
              </a:rPr>
            </a:br>
            <a:r>
              <a:rPr sz="2400">
                <a:solidFill>
                  <a:srgbClr val="515151"/>
                </a:solidFill>
              </a:rPr>
              <a:t>全局选择器  *</a:t>
            </a:r>
            <a:br>
              <a:rPr sz="2400">
                <a:solidFill>
                  <a:srgbClr val="515151"/>
                </a:solidFill>
              </a:rPr>
            </a:br>
            <a:r>
              <a:rPr sz="2400">
                <a:solidFill>
                  <a:srgbClr val="515151"/>
                </a:solidFill>
              </a:rPr>
              <a:t>继承选择器  div  p</a:t>
            </a:r>
            <a:br>
              <a:rPr sz="2400">
                <a:solidFill>
                  <a:srgbClr val="515151"/>
                </a:solidFill>
              </a:rPr>
            </a:br>
            <a:r>
              <a:rPr sz="2400">
                <a:solidFill>
                  <a:srgbClr val="515151"/>
                </a:solidFill>
              </a:rPr>
              <a:t>选择器分组        h1,h2</a:t>
            </a:r>
            <a:br>
              <a:rPr sz="2400">
                <a:solidFill>
                  <a:srgbClr val="515151"/>
                </a:solidFill>
              </a:rPr>
            </a:br>
            <a:r>
              <a:rPr sz="2400">
                <a:solidFill>
                  <a:srgbClr val="515151"/>
                </a:solidFill>
              </a:rPr>
              <a:t>伪类选择器  :hover 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pc="-283" sz="5664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283" sz="5664">
                <a:solidFill>
                  <a:srgbClr val="B18B74"/>
                </a:solidFill>
              </a:rPr>
              <a:t>优先级</a:t>
            </a:r>
          </a:p>
        </p:txBody>
      </p:sp>
      <p:sp>
        <p:nvSpPr>
          <p:cNvPr id="240" name="Shape 24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i="0" spc="0" sz="1800">
                <a:solidFill>
                  <a:srgbClr val="000000"/>
                </a:solidFill>
              </a:defRPr>
            </a:pPr>
            <a:fld id="{86CB4B4D-7CA3-9044-876B-883B54F8677D}" type="slidenum">
              <a:rPr i="1" spc="208" sz="1100">
                <a:solidFill>
                  <a:srgbClr val="929396"/>
                </a:solidFill>
              </a:rPr>
            </a:fld>
          </a:p>
        </p:txBody>
      </p:sp>
      <p:pic>
        <p:nvPicPr>
          <p:cNvPr id="24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80200" y="1878361"/>
            <a:ext cx="5133926" cy="514597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42" name="Shape 242"/>
          <p:cNvSpPr/>
          <p:nvPr/>
        </p:nvSpPr>
        <p:spPr>
          <a:xfrm>
            <a:off x="1061211" y="2025650"/>
            <a:ext cx="1549909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pc="0" sz="2000">
                <a:solidFill>
                  <a:srgbClr val="51515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5151"/>
                </a:solidFill>
              </a:rPr>
              <a:t>解决css冲突</a:t>
            </a:r>
          </a:p>
        </p:txBody>
      </p:sp>
      <p:sp>
        <p:nvSpPr>
          <p:cNvPr id="243" name="Shape 243"/>
          <p:cNvSpPr/>
          <p:nvPr/>
        </p:nvSpPr>
        <p:spPr>
          <a:xfrm>
            <a:off x="1061211" y="2813050"/>
            <a:ext cx="494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pc="0" sz="2000">
                <a:solidFill>
                  <a:srgbClr val="51515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5151"/>
                </a:solidFill>
              </a:rPr>
              <a:t>在新添加样式时，定位尽量精准，减少噪音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pc="-283" sz="5664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283" sz="5664">
                <a:solidFill>
                  <a:srgbClr val="B18B74"/>
                </a:solidFill>
              </a:rPr>
              <a:t>盒模型</a:t>
            </a:r>
          </a:p>
        </p:txBody>
      </p:sp>
      <p:sp>
        <p:nvSpPr>
          <p:cNvPr id="246" name="Shape 24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i="0" spc="0" sz="1800">
                <a:solidFill>
                  <a:srgbClr val="000000"/>
                </a:solidFill>
              </a:defRPr>
            </a:pPr>
            <a:fld id="{86CB4B4D-7CA3-9044-876B-883B54F8677D}" type="slidenum">
              <a:rPr i="1" spc="208" sz="1100">
                <a:solidFill>
                  <a:srgbClr val="929396"/>
                </a:solidFill>
              </a:rPr>
            </a:fld>
          </a:p>
        </p:txBody>
      </p:sp>
      <p:pic>
        <p:nvPicPr>
          <p:cNvPr id="247" name="屏幕快照 2014-11-06 下午8.55.1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4600" y="1428428"/>
            <a:ext cx="6070600" cy="50800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48" name="Shape 248"/>
          <p:cNvSpPr/>
          <p:nvPr/>
        </p:nvSpPr>
        <p:spPr>
          <a:xfrm>
            <a:off x="578611" y="2076450"/>
            <a:ext cx="4949699" cy="248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使用 box-sizing: border-box 来保证宽度</a:t>
            </a:r>
            <a:endParaRPr sz="2000">
              <a:solidFill>
                <a:srgbClr val="515151"/>
              </a:solidFill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endParaRPr sz="2000">
              <a:solidFill>
                <a:srgbClr val="515151"/>
              </a:solidFill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-webkit-box-sizing: border-box;</a:t>
            </a:r>
            <a:endParaRPr sz="2000">
              <a:solidFill>
                <a:srgbClr val="515151"/>
              </a:solidFill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-moz-box-sizing: border-box;</a:t>
            </a:r>
            <a:endParaRPr sz="2000">
              <a:solidFill>
                <a:srgbClr val="515151"/>
              </a:solidFill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box-sizing: border-box;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pc="-283" sz="5664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283" sz="5664">
                <a:solidFill>
                  <a:srgbClr val="B18B74"/>
                </a:solidFill>
              </a:rPr>
              <a:t>inline-block</a:t>
            </a:r>
          </a:p>
        </p:txBody>
      </p:sp>
      <p:sp>
        <p:nvSpPr>
          <p:cNvPr id="251" name="Shape 25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i="0" spc="0" sz="1800">
                <a:solidFill>
                  <a:srgbClr val="000000"/>
                </a:solidFill>
              </a:defRPr>
            </a:pPr>
            <a:fld id="{86CB4B4D-7CA3-9044-876B-883B54F8677D}" type="slidenum">
              <a:rPr i="1" spc="208" sz="1100">
                <a:solidFill>
                  <a:srgbClr val="929396"/>
                </a:solidFill>
              </a:rPr>
            </a:fld>
          </a:p>
        </p:txBody>
      </p:sp>
      <p:pic>
        <p:nvPicPr>
          <p:cNvPr id="25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9600" y="3543300"/>
            <a:ext cx="6477000" cy="29210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53" name="Shape 253"/>
          <p:cNvSpPr/>
          <p:nvPr/>
        </p:nvSpPr>
        <p:spPr>
          <a:xfrm>
            <a:off x="642111" y="1771650"/>
            <a:ext cx="8473441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Block 元素定义了一个块区， 因此有高度、宽度属性</a:t>
            </a:r>
            <a:endParaRPr sz="2000">
              <a:solidFill>
                <a:srgbClr val="515151"/>
              </a:solidFill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inline 元素定义了一个片段(通常是文字)，因此高度、宽度属性是自适应的</a:t>
            </a:r>
            <a:endParaRPr sz="2000">
              <a:solidFill>
                <a:srgbClr val="515151"/>
              </a:solidFill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inline-block：把一堆块区按照inline的方式排布，每一块高度、宽度可调</a:t>
            </a:r>
          </a:p>
        </p:txBody>
      </p:sp>
      <p:sp>
        <p:nvSpPr>
          <p:cNvPr id="254" name="Shape 254"/>
          <p:cNvSpPr/>
          <p:nvPr/>
        </p:nvSpPr>
        <p:spPr>
          <a:xfrm>
            <a:off x="642111" y="7245350"/>
            <a:ext cx="2400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pc="0" sz="2000">
                <a:solidFill>
                  <a:srgbClr val="51515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5151"/>
                </a:solidFill>
              </a:rPr>
              <a:t>某些情况下非常适用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pc="-283" sz="5664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283" sz="5664">
                <a:solidFill>
                  <a:srgbClr val="B18B74"/>
                </a:solidFill>
              </a:rPr>
              <a:t>float</a:t>
            </a:r>
          </a:p>
        </p:txBody>
      </p:sp>
      <p:sp>
        <p:nvSpPr>
          <p:cNvPr id="257" name="Shape 25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i="0" spc="0" sz="1800">
                <a:solidFill>
                  <a:srgbClr val="000000"/>
                </a:solidFill>
              </a:defRPr>
            </a:pPr>
            <a:fld id="{86CB4B4D-7CA3-9044-876B-883B54F8677D}" type="slidenum">
              <a:rPr i="1" spc="208" sz="1100">
                <a:solidFill>
                  <a:srgbClr val="929396"/>
                </a:solidFill>
              </a:rPr>
            </a:fld>
          </a:p>
        </p:txBody>
      </p:sp>
      <p:pic>
        <p:nvPicPr>
          <p:cNvPr id="25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781" y="1428428"/>
            <a:ext cx="4548497" cy="366914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59" name="屏幕快照 2014-11-06 下午9.13.2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4093" y="6540500"/>
            <a:ext cx="6495207" cy="47825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260" name="Shape 260"/>
          <p:cNvSpPr/>
          <p:nvPr/>
        </p:nvSpPr>
        <p:spPr>
          <a:xfrm>
            <a:off x="6738111" y="2000250"/>
            <a:ext cx="2539493" cy="88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display:inline-block</a:t>
            </a:r>
            <a:endParaRPr sz="2000">
              <a:solidFill>
                <a:srgbClr val="515151"/>
              </a:solidFill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float:left</a:t>
            </a:r>
          </a:p>
        </p:txBody>
      </p:sp>
      <p:sp>
        <p:nvSpPr>
          <p:cNvPr id="261" name="Shape 261"/>
          <p:cNvSpPr/>
          <p:nvPr/>
        </p:nvSpPr>
        <p:spPr>
          <a:xfrm>
            <a:off x="8063145" y="6335127"/>
            <a:ext cx="3599689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clear: left </a:t>
            </a:r>
            <a:endParaRPr sz="2000">
              <a:solidFill>
                <a:srgbClr val="515151"/>
              </a:solidFill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也可以通过外包一层Block实现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pc="-283" sz="5664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283" sz="5664">
                <a:solidFill>
                  <a:srgbClr val="B18B74"/>
                </a:solidFill>
              </a:rPr>
              <a:t>我是一只小小鸟</a:t>
            </a:r>
          </a:p>
        </p:txBody>
      </p:sp>
      <p:sp>
        <p:nvSpPr>
          <p:cNvPr id="146" name="Shape 146"/>
          <p:cNvSpPr/>
          <p:nvPr>
            <p:ph type="sldNum" sz="quarter" idx="2"/>
          </p:nvPr>
        </p:nvSpPr>
        <p:spPr>
          <a:xfrm>
            <a:off x="12406757" y="9258300"/>
            <a:ext cx="217788" cy="292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i="0" spc="0" sz="1800">
                <a:solidFill>
                  <a:srgbClr val="000000"/>
                </a:solidFill>
              </a:defRPr>
            </a:pPr>
            <a:fld id="{86CB4B4D-7CA3-9044-876B-883B54F8677D}" type="slidenum">
              <a:rPr i="1" spc="208" sz="1100">
                <a:solidFill>
                  <a:srgbClr val="929396"/>
                </a:solidFill>
              </a:rPr>
            </a:fld>
          </a:p>
        </p:txBody>
      </p:sp>
      <p:pic>
        <p:nvPicPr>
          <p:cNvPr id="14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1100" y="1974850"/>
            <a:ext cx="5715000" cy="5092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95565" y="1904660"/>
            <a:ext cx="3483735" cy="5233080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49" name="Shape 149"/>
          <p:cNvSpPr/>
          <p:nvPr/>
        </p:nvSpPr>
        <p:spPr>
          <a:xfrm>
            <a:off x="1477924" y="3175000"/>
            <a:ext cx="1046176" cy="431800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lnSpc>
                <a:spcPct val="90000"/>
              </a:lnSpc>
              <a:defRPr spc="0" sz="2400">
                <a:solidFill>
                  <a:srgbClr val="51515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15151"/>
                </a:solidFill>
              </a:rPr>
              <a:t>HTML</a:t>
            </a:r>
          </a:p>
        </p:txBody>
      </p:sp>
      <p:sp>
        <p:nvSpPr>
          <p:cNvPr id="150" name="Shape 150"/>
          <p:cNvSpPr/>
          <p:nvPr/>
        </p:nvSpPr>
        <p:spPr>
          <a:xfrm>
            <a:off x="5008524" y="6934200"/>
            <a:ext cx="2184265" cy="431800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0000"/>
              </a:lnSpc>
              <a:defRPr spc="0" sz="2400">
                <a:solidFill>
                  <a:srgbClr val="51515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15151"/>
                </a:solidFill>
              </a:rPr>
              <a:t>HTML + CSS</a:t>
            </a:r>
          </a:p>
        </p:txBody>
      </p:sp>
      <p:sp>
        <p:nvSpPr>
          <p:cNvPr id="151" name="Shape 151"/>
          <p:cNvSpPr/>
          <p:nvPr/>
        </p:nvSpPr>
        <p:spPr>
          <a:xfrm>
            <a:off x="8894724" y="7366000"/>
            <a:ext cx="3197785" cy="431800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lnSpc>
                <a:spcPct val="90000"/>
              </a:lnSpc>
              <a:defRPr spc="0" sz="2400">
                <a:solidFill>
                  <a:srgbClr val="51515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15151"/>
                </a:solidFill>
              </a:rPr>
              <a:t>HTML + CSS + JS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pc="-283" sz="5664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283" sz="5664">
                <a:solidFill>
                  <a:srgbClr val="B18B74"/>
                </a:solidFill>
              </a:rPr>
              <a:t>overflow</a:t>
            </a:r>
          </a:p>
        </p:txBody>
      </p:sp>
      <p:sp>
        <p:nvSpPr>
          <p:cNvPr id="264" name="Shape 26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i="0" spc="0" sz="1800">
                <a:solidFill>
                  <a:srgbClr val="000000"/>
                </a:solidFill>
              </a:defRPr>
            </a:pPr>
            <a:fld id="{86CB4B4D-7CA3-9044-876B-883B54F8677D}" type="slidenum">
              <a:rPr i="1" spc="208" sz="1100">
                <a:solidFill>
                  <a:srgbClr val="929396"/>
                </a:solidFill>
              </a:rPr>
            </a:fld>
          </a:p>
        </p:txBody>
      </p:sp>
      <p:grpSp>
        <p:nvGrpSpPr>
          <p:cNvPr id="267" name="Group 267"/>
          <p:cNvGrpSpPr/>
          <p:nvPr/>
        </p:nvGrpSpPr>
        <p:grpSpPr>
          <a:xfrm>
            <a:off x="488762" y="2011266"/>
            <a:ext cx="11804838" cy="2763445"/>
            <a:chOff x="0" y="0"/>
            <a:chExt cx="11804837" cy="2763444"/>
          </a:xfrm>
        </p:grpSpPr>
        <p:pic>
          <p:nvPicPr>
            <p:cNvPr id="265" name="屏幕快照 2014-11-06 下午9.18.47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912038" cy="2763445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</p:spPr>
        </p:pic>
        <p:pic>
          <p:nvPicPr>
            <p:cNvPr id="266" name="屏幕快照 2014-11-06 下午9.19.17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985570" y="0"/>
              <a:ext cx="5819268" cy="2763445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268" name="Shape 268"/>
          <p:cNvSpPr/>
          <p:nvPr/>
        </p:nvSpPr>
        <p:spPr>
          <a:xfrm>
            <a:off x="1912111" y="5827127"/>
            <a:ext cx="2270761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overflow: auto</a:t>
            </a:r>
            <a:endParaRPr sz="2000">
              <a:solidFill>
                <a:srgbClr val="515151"/>
              </a:solidFill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overflow: hidden</a:t>
            </a:r>
            <a:endParaRPr sz="2000">
              <a:solidFill>
                <a:srgbClr val="515151"/>
              </a:solidFill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overflow: scroll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pc="-283" sz="5664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283" sz="5664">
                <a:solidFill>
                  <a:srgbClr val="B18B74"/>
                </a:solidFill>
              </a:rPr>
              <a:t>position</a:t>
            </a:r>
          </a:p>
        </p:txBody>
      </p:sp>
      <p:sp>
        <p:nvSpPr>
          <p:cNvPr id="271" name="Shape 27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i="0" spc="0" sz="1800">
                <a:solidFill>
                  <a:srgbClr val="000000"/>
                </a:solidFill>
              </a:defRPr>
            </a:pPr>
            <a:fld id="{86CB4B4D-7CA3-9044-876B-883B54F8677D}" type="slidenum">
              <a:rPr i="1" spc="208" sz="1100">
                <a:solidFill>
                  <a:srgbClr val="929396"/>
                </a:solidFill>
              </a:rPr>
            </a:fld>
          </a:p>
        </p:txBody>
      </p:sp>
      <p:sp>
        <p:nvSpPr>
          <p:cNvPr id="272" name="Shape 272"/>
          <p:cNvSpPr/>
          <p:nvPr/>
        </p:nvSpPr>
        <p:spPr>
          <a:xfrm>
            <a:off x="1826514" y="1661527"/>
            <a:ext cx="9364473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static：默认</a:t>
            </a:r>
            <a:endParaRPr sz="2000">
              <a:solidFill>
                <a:srgbClr val="515151"/>
              </a:solidFill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relative: 可接受上下左右定位，类似于static，常作为子元素absolute的定位基准</a:t>
            </a:r>
            <a:endParaRPr sz="2000">
              <a:solidFill>
                <a:srgbClr val="515151"/>
              </a:solidFill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absolute: 绝对定位，定位基准为父级元素中最近的一个基准</a:t>
            </a:r>
            <a:endParaRPr sz="2000">
              <a:solidFill>
                <a:srgbClr val="515151"/>
              </a:solidFill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fixed: 不随页面滚动改变位置的(广告栏)</a:t>
            </a:r>
          </a:p>
        </p:txBody>
      </p:sp>
      <p:pic>
        <p:nvPicPr>
          <p:cNvPr id="273" name="屏幕快照 2014-11-06 下午9.42.3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6559" y="4072354"/>
            <a:ext cx="5397593" cy="513383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pc="-283" sz="5664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283" sz="5664">
                <a:solidFill>
                  <a:srgbClr val="B18B74"/>
                </a:solidFill>
              </a:rPr>
              <a:t>属性继承</a:t>
            </a:r>
          </a:p>
        </p:txBody>
      </p:sp>
      <p:sp>
        <p:nvSpPr>
          <p:cNvPr id="276" name="Shape 27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i="0" spc="0" sz="1800">
                <a:solidFill>
                  <a:srgbClr val="000000"/>
                </a:solidFill>
              </a:defRPr>
            </a:pPr>
            <a:fld id="{86CB4B4D-7CA3-9044-876B-883B54F8677D}" type="slidenum">
              <a:rPr i="1" spc="208" sz="1100">
                <a:solidFill>
                  <a:srgbClr val="929396"/>
                </a:solidFill>
              </a:rPr>
            </a:fld>
          </a:p>
        </p:txBody>
      </p:sp>
      <p:sp>
        <p:nvSpPr>
          <p:cNvPr id="277" name="Shape 277"/>
          <p:cNvSpPr/>
          <p:nvPr/>
        </p:nvSpPr>
        <p:spPr>
          <a:xfrm>
            <a:off x="1826514" y="2144127"/>
            <a:ext cx="2992883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文本样式相关属性会继承</a:t>
            </a:r>
            <a:endParaRPr sz="2000">
              <a:solidFill>
                <a:srgbClr val="515151"/>
              </a:solidFill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列表样式相关属性会继承</a:t>
            </a:r>
            <a:endParaRPr sz="2000">
              <a:solidFill>
                <a:srgbClr val="515151"/>
              </a:solidFill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颜色样式会继承</a:t>
            </a:r>
          </a:p>
        </p:txBody>
      </p:sp>
      <p:pic>
        <p:nvPicPr>
          <p:cNvPr id="278" name="屏幕快照 2014-11-06 下午9.31.5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2971" y="4751804"/>
            <a:ext cx="10758858" cy="265949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pc="-283" sz="5664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283" sz="5664">
                <a:solidFill>
                  <a:srgbClr val="B18B74"/>
                </a:solidFill>
              </a:rPr>
              <a:t>伪类(Pseudo)</a:t>
            </a:r>
          </a:p>
        </p:txBody>
      </p:sp>
      <p:sp>
        <p:nvSpPr>
          <p:cNvPr id="281" name="Shape 28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i="0" spc="0" sz="1800">
                <a:solidFill>
                  <a:srgbClr val="000000"/>
                </a:solidFill>
              </a:defRPr>
            </a:pPr>
            <a:fld id="{86CB4B4D-7CA3-9044-876B-883B54F8677D}" type="slidenum">
              <a:rPr i="1" spc="208" sz="1100">
                <a:solidFill>
                  <a:srgbClr val="929396"/>
                </a:solidFill>
              </a:rPr>
            </a:fld>
          </a:p>
        </p:txBody>
      </p:sp>
      <p:sp>
        <p:nvSpPr>
          <p:cNvPr id="282" name="Shape 282"/>
          <p:cNvSpPr/>
          <p:nvPr/>
        </p:nvSpPr>
        <p:spPr>
          <a:xfrm>
            <a:off x="5846728" y="3365500"/>
            <a:ext cx="5462271" cy="302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a:link  ,  a:hover  ,  a:active  ,  a:visited   </a:t>
            </a:r>
            <a:endParaRPr sz="2000">
              <a:solidFill>
                <a:srgbClr val="515151"/>
              </a:solidFill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:hover  和  :focus  在表单输入控件中使用     </a:t>
            </a:r>
            <a:endParaRPr sz="2000">
              <a:solidFill>
                <a:srgbClr val="515151"/>
              </a:solidFill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::selection  对划选的内容进行样式设置 </a:t>
            </a:r>
            <a:endParaRPr sz="2000">
              <a:solidFill>
                <a:srgbClr val="515151"/>
              </a:solidFill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:first-child  选择第一个元素</a:t>
            </a:r>
            <a:endParaRPr sz="2000">
              <a:solidFill>
                <a:srgbClr val="515151"/>
              </a:solidFill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endParaRPr sz="2000">
              <a:solidFill>
                <a:srgbClr val="515151"/>
              </a:solidFill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鼠标手势的定义是被指向元素的cursor属性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pc="-283" sz="5664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283" sz="5664">
                <a:solidFill>
                  <a:srgbClr val="B18B74"/>
                </a:solidFill>
              </a:rPr>
              <a:t>The end</a:t>
            </a:r>
          </a:p>
        </p:txBody>
      </p:sp>
      <p:sp>
        <p:nvSpPr>
          <p:cNvPr id="285" name="Shape 28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i="0" spc="0" sz="1800">
                <a:solidFill>
                  <a:srgbClr val="000000"/>
                </a:solidFill>
              </a:defRPr>
            </a:pPr>
            <a:fld id="{86CB4B4D-7CA3-9044-876B-883B54F8677D}" type="slidenum">
              <a:rPr i="1" spc="208" sz="1100">
                <a:solidFill>
                  <a:srgbClr val="929396"/>
                </a:solidFill>
              </a:rPr>
            </a:fld>
          </a:p>
        </p:txBody>
      </p:sp>
      <p:sp>
        <p:nvSpPr>
          <p:cNvPr id="286" name="Shape 286"/>
          <p:cNvSpPr/>
          <p:nvPr/>
        </p:nvSpPr>
        <p:spPr>
          <a:xfrm>
            <a:off x="2195745" y="1932460"/>
            <a:ext cx="4715765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vertical-align: 针对表格元素起效</a:t>
            </a:r>
            <a:endParaRPr sz="2000">
              <a:solidFill>
                <a:srgbClr val="515151"/>
              </a:solidFill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display:none 元素不占位</a:t>
            </a:r>
            <a:endParaRPr sz="2000">
              <a:solidFill>
                <a:srgbClr val="515151"/>
              </a:solidFill>
            </a:endParaRPr>
          </a:p>
          <a:p>
            <a:pPr lvl="0">
              <a:lnSpc>
                <a:spcPct val="100000"/>
              </a:lnSpc>
              <a:spcBef>
                <a:spcPts val="1200"/>
              </a:spcBef>
              <a:defRPr spc="0" sz="1800"/>
            </a:pPr>
            <a:r>
              <a:rPr sz="2000">
                <a:solidFill>
                  <a:srgbClr val="515151"/>
                </a:solidFill>
              </a:rPr>
              <a:t>visibility: hidden 元素不可见，继续占位</a:t>
            </a:r>
          </a:p>
        </p:txBody>
      </p:sp>
      <p:sp>
        <p:nvSpPr>
          <p:cNvPr id="287" name="Shape 287"/>
          <p:cNvSpPr/>
          <p:nvPr/>
        </p:nvSpPr>
        <p:spPr>
          <a:xfrm>
            <a:off x="2382011" y="5281027"/>
            <a:ext cx="102133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pc="0" sz="2000">
                <a:solidFill>
                  <a:srgbClr val="51515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515151"/>
                </a:solidFill>
              </a:rPr>
              <a:t>Thanks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body" idx="1"/>
          </p:nvPr>
        </p:nvSpPr>
        <p:spPr>
          <a:xfrm>
            <a:off x="160866" y="1879600"/>
            <a:ext cx="12242801" cy="7632700"/>
          </a:xfrm>
          <a:prstGeom prst="rect">
            <a:avLst/>
          </a:prstGeom>
        </p:spPr>
        <p:txBody>
          <a:bodyPr/>
          <a:lstStyle>
            <a:lvl1pPr>
              <a:defRPr sz="5500" u="sng">
                <a:hlinkClick r:id="rId2" invalidUrl="" action="" tgtFrame="" tooltip="" history="1" highlightClick="0" endSnd="0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5500" u="sng">
                <a:solidFill>
                  <a:srgbClr val="515151"/>
                </a:solidFill>
                <a:hlinkClick r:id="rId2" invalidUrl="" action="" tgtFrame="" tooltip="" history="1" highlightClick="0" endSnd="0"/>
              </a:rPr>
              <a:t>http://warlock-course.qiniudn.com/homework.zip</a:t>
            </a:r>
          </a:p>
        </p:txBody>
      </p:sp>
      <p:sp>
        <p:nvSpPr>
          <p:cNvPr id="290" name="Shape 29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i="0" spc="0" sz="1800">
                <a:solidFill>
                  <a:srgbClr val="000000"/>
                </a:solidFill>
              </a:defRPr>
            </a:pPr>
            <a:fld id="{86CB4B4D-7CA3-9044-876B-883B54F8677D}" type="slidenum">
              <a:rPr i="1" spc="208" sz="1100">
                <a:solidFill>
                  <a:srgbClr val="929396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74574">
              <a:defRPr spc="-225" sz="4512">
                <a:solidFill>
                  <a:srgbClr val="00B56E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225" sz="4512">
                <a:solidFill>
                  <a:srgbClr val="00B56E"/>
                </a:solidFill>
              </a:rPr>
              <a:t>HTML(Hyper Text Markup Language)</a:t>
            </a:r>
          </a:p>
        </p:txBody>
      </p:sp>
      <p:sp>
        <p:nvSpPr>
          <p:cNvPr id="154" name="Shape 154"/>
          <p:cNvSpPr/>
          <p:nvPr>
            <p:ph type="sldNum" sz="quarter" idx="2"/>
          </p:nvPr>
        </p:nvSpPr>
        <p:spPr>
          <a:xfrm>
            <a:off x="12406757" y="9258300"/>
            <a:ext cx="217788" cy="292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i="0" spc="0" sz="1800">
                <a:solidFill>
                  <a:srgbClr val="000000"/>
                </a:solidFill>
              </a:defRPr>
            </a:pPr>
            <a:fld id="{86CB4B4D-7CA3-9044-876B-883B54F8677D}" type="slidenum">
              <a:rPr i="1" spc="208" sz="1100">
                <a:solidFill>
                  <a:srgbClr val="929396"/>
                </a:solidFill>
              </a:rPr>
            </a:fld>
          </a:p>
        </p:txBody>
      </p:sp>
      <p:pic>
        <p:nvPicPr>
          <p:cNvPr id="155" name="屏幕快照 2014-11-05 下午9.08.4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3649" y="1628118"/>
            <a:ext cx="6918275" cy="3870029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504436" y="5919765"/>
            <a:ext cx="4423888" cy="833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ctr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</a:rPr>
              <a:t>页面的框架</a:t>
            </a:r>
            <a:endParaRPr sz="2400">
              <a:solidFill>
                <a:srgbClr val="515151"/>
              </a:solidFill>
            </a:endParaRPr>
          </a:p>
          <a:p>
            <a:pPr lvl="0" algn="ctr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</a:rPr>
              <a:t>最终呈现给用户的页面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pc="-283" sz="5664">
                <a:solidFill>
                  <a:srgbClr val="00B56E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283" sz="5664">
                <a:solidFill>
                  <a:srgbClr val="00B56E"/>
                </a:solidFill>
              </a:rPr>
              <a:t>标签</a:t>
            </a:r>
          </a:p>
        </p:txBody>
      </p:sp>
      <p:sp>
        <p:nvSpPr>
          <p:cNvPr id="159" name="Shape 159"/>
          <p:cNvSpPr/>
          <p:nvPr>
            <p:ph type="sldNum" sz="quarter" idx="2"/>
          </p:nvPr>
        </p:nvSpPr>
        <p:spPr>
          <a:xfrm>
            <a:off x="12406757" y="9258300"/>
            <a:ext cx="217788" cy="292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i="0" spc="0" sz="1800">
                <a:solidFill>
                  <a:srgbClr val="000000"/>
                </a:solidFill>
              </a:defRPr>
            </a:pPr>
            <a:fld id="{86CB4B4D-7CA3-9044-876B-883B54F8677D}" type="slidenum">
              <a:rPr i="1" spc="208" sz="1100">
                <a:solidFill>
                  <a:srgbClr val="929396"/>
                </a:solidFill>
              </a:rPr>
            </a:fld>
          </a:p>
        </p:txBody>
      </p:sp>
      <p:grpSp>
        <p:nvGrpSpPr>
          <p:cNvPr id="164" name="Group 164"/>
          <p:cNvGrpSpPr/>
          <p:nvPr/>
        </p:nvGrpSpPr>
        <p:grpSpPr>
          <a:xfrm>
            <a:off x="2369752" y="1672639"/>
            <a:ext cx="7596938" cy="2102436"/>
            <a:chOff x="0" y="0"/>
            <a:chExt cx="7596937" cy="2102435"/>
          </a:xfrm>
        </p:grpSpPr>
        <p:sp>
          <p:nvSpPr>
            <p:cNvPr id="160" name="Shape 160"/>
            <p:cNvSpPr/>
            <p:nvPr/>
          </p:nvSpPr>
          <p:spPr>
            <a:xfrm>
              <a:off x="0" y="778426"/>
              <a:ext cx="7596938" cy="4638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>
                <a:lnSpc>
                  <a:spcPct val="90000"/>
                </a:lnSpc>
                <a:defRPr spc="0" sz="1800"/>
              </a:pPr>
              <a:r>
                <a:rPr sz="2400">
                  <a:solidFill>
                    <a:srgbClr val="515151"/>
                  </a:solidFill>
                  <a:latin typeface="Menlo"/>
                  <a:ea typeface="Menlo"/>
                  <a:cs typeface="Menlo"/>
                  <a:sym typeface="Menlo"/>
                </a:rPr>
                <a:t>&lt;a href=“</a:t>
              </a:r>
              <a:r>
                <a:rPr sz="2400" u="sng">
                  <a:solidFill>
                    <a:srgbClr val="515151"/>
                  </a:solidFill>
                  <a:latin typeface="Menlo"/>
                  <a:ea typeface="Menlo"/>
                  <a:cs typeface="Menlo"/>
                  <a:sym typeface="Menlo"/>
                  <a:hlinkClick r:id="rId2" invalidUrl="" action="" tgtFrame="" tooltip="" history="1" highlightClick="0" endSnd="0"/>
                </a:rPr>
                <a:t>www.baidu.com</a:t>
              </a:r>
              <a:r>
                <a:rPr sz="2400">
                  <a:solidFill>
                    <a:srgbClr val="515151"/>
                  </a:solidFill>
                  <a:latin typeface="Menlo"/>
                  <a:ea typeface="Menlo"/>
                  <a:cs typeface="Menlo"/>
                  <a:sym typeface="Menlo"/>
                </a:rPr>
                <a:t>”&gt;进入百度&lt;/a&gt;</a:t>
              </a:r>
            </a:p>
          </p:txBody>
        </p:sp>
        <p:sp>
          <p:nvSpPr>
            <p:cNvPr id="161" name="Shape 161"/>
            <p:cNvSpPr/>
            <p:nvPr/>
          </p:nvSpPr>
          <p:spPr>
            <a:xfrm>
              <a:off x="144847" y="1247963"/>
              <a:ext cx="1482330" cy="854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554" y="0"/>
                  </a:moveTo>
                  <a:lnTo>
                    <a:pt x="8704" y="9641"/>
                  </a:lnTo>
                  <a:lnTo>
                    <a:pt x="925" y="9641"/>
                  </a:lnTo>
                  <a:cubicBezTo>
                    <a:pt x="414" y="9641"/>
                    <a:pt x="0" y="10360"/>
                    <a:pt x="0" y="11246"/>
                  </a:cubicBezTo>
                  <a:lnTo>
                    <a:pt x="0" y="19995"/>
                  </a:lnTo>
                  <a:cubicBezTo>
                    <a:pt x="0" y="20881"/>
                    <a:pt x="414" y="21600"/>
                    <a:pt x="925" y="21600"/>
                  </a:cubicBezTo>
                  <a:lnTo>
                    <a:pt x="20675" y="21600"/>
                  </a:lnTo>
                  <a:cubicBezTo>
                    <a:pt x="21186" y="21600"/>
                    <a:pt x="21600" y="20881"/>
                    <a:pt x="21600" y="19995"/>
                  </a:cubicBezTo>
                  <a:lnTo>
                    <a:pt x="21600" y="11246"/>
                  </a:lnTo>
                  <a:cubicBezTo>
                    <a:pt x="21600" y="10360"/>
                    <a:pt x="21186" y="9641"/>
                    <a:pt x="20675" y="9641"/>
                  </a:cubicBezTo>
                  <a:lnTo>
                    <a:pt x="12405" y="9641"/>
                  </a:lnTo>
                  <a:lnTo>
                    <a:pt x="10554" y="0"/>
                  </a:lnTo>
                  <a:close/>
                </a:path>
              </a:pathLst>
            </a:cu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90000"/>
                </a:lnSpc>
                <a:defRPr spc="0" sz="2400">
                  <a:solidFill>
                    <a:srgbClr val="515151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515151"/>
                  </a:solidFill>
                </a:rPr>
                <a:t>标签名字</a:t>
              </a:r>
            </a:p>
          </p:txBody>
        </p:sp>
        <p:sp>
          <p:nvSpPr>
            <p:cNvPr id="162" name="Shape 162"/>
            <p:cNvSpPr/>
            <p:nvPr/>
          </p:nvSpPr>
          <p:spPr>
            <a:xfrm>
              <a:off x="1084648" y="0"/>
              <a:ext cx="1052513" cy="852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3" y="0"/>
                  </a:moveTo>
                  <a:cubicBezTo>
                    <a:pt x="583" y="0"/>
                    <a:pt x="0" y="720"/>
                    <a:pt x="0" y="1609"/>
                  </a:cubicBezTo>
                  <a:lnTo>
                    <a:pt x="0" y="9885"/>
                  </a:lnTo>
                  <a:cubicBezTo>
                    <a:pt x="0" y="10774"/>
                    <a:pt x="583" y="11494"/>
                    <a:pt x="1303" y="11494"/>
                  </a:cubicBezTo>
                  <a:lnTo>
                    <a:pt x="8853" y="11494"/>
                  </a:lnTo>
                  <a:lnTo>
                    <a:pt x="11460" y="21600"/>
                  </a:lnTo>
                  <a:lnTo>
                    <a:pt x="14066" y="11494"/>
                  </a:lnTo>
                  <a:lnTo>
                    <a:pt x="20297" y="11494"/>
                  </a:lnTo>
                  <a:cubicBezTo>
                    <a:pt x="21017" y="11494"/>
                    <a:pt x="21600" y="10774"/>
                    <a:pt x="21600" y="9885"/>
                  </a:cubicBezTo>
                  <a:lnTo>
                    <a:pt x="21600" y="1609"/>
                  </a:lnTo>
                  <a:cubicBezTo>
                    <a:pt x="21600" y="720"/>
                    <a:pt x="21017" y="0"/>
                    <a:pt x="20297" y="0"/>
                  </a:cubicBezTo>
                  <a:lnTo>
                    <a:pt x="1303" y="0"/>
                  </a:lnTo>
                  <a:close/>
                </a:path>
              </a:pathLst>
            </a:cu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90000"/>
                </a:lnSpc>
                <a:defRPr spc="0" sz="2400">
                  <a:solidFill>
                    <a:srgbClr val="515151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515151"/>
                  </a:solidFill>
                </a:rPr>
                <a:t>属性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4869248" y="1247963"/>
              <a:ext cx="1482329" cy="854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554" y="0"/>
                  </a:moveTo>
                  <a:lnTo>
                    <a:pt x="8704" y="9641"/>
                  </a:lnTo>
                  <a:lnTo>
                    <a:pt x="925" y="9641"/>
                  </a:lnTo>
                  <a:cubicBezTo>
                    <a:pt x="414" y="9641"/>
                    <a:pt x="0" y="10360"/>
                    <a:pt x="0" y="11246"/>
                  </a:cubicBezTo>
                  <a:lnTo>
                    <a:pt x="0" y="19995"/>
                  </a:lnTo>
                  <a:cubicBezTo>
                    <a:pt x="0" y="20881"/>
                    <a:pt x="414" y="21600"/>
                    <a:pt x="925" y="21600"/>
                  </a:cubicBezTo>
                  <a:lnTo>
                    <a:pt x="20675" y="21600"/>
                  </a:lnTo>
                  <a:cubicBezTo>
                    <a:pt x="21186" y="21600"/>
                    <a:pt x="21600" y="20881"/>
                    <a:pt x="21600" y="19995"/>
                  </a:cubicBezTo>
                  <a:lnTo>
                    <a:pt x="21600" y="11246"/>
                  </a:lnTo>
                  <a:cubicBezTo>
                    <a:pt x="21600" y="10360"/>
                    <a:pt x="21186" y="9641"/>
                    <a:pt x="20675" y="9641"/>
                  </a:cubicBezTo>
                  <a:lnTo>
                    <a:pt x="12405" y="9641"/>
                  </a:lnTo>
                  <a:lnTo>
                    <a:pt x="10554" y="0"/>
                  </a:lnTo>
                  <a:close/>
                </a:path>
              </a:pathLst>
            </a:cu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90000"/>
                </a:lnSpc>
                <a:defRPr spc="0" sz="2400">
                  <a:solidFill>
                    <a:srgbClr val="515151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515151"/>
                  </a:solidFill>
                </a:rPr>
                <a:t>标签内容</a:t>
              </a:r>
            </a:p>
          </p:txBody>
        </p:sp>
      </p:grpSp>
      <p:sp>
        <p:nvSpPr>
          <p:cNvPr id="165" name="Shape 165"/>
          <p:cNvSpPr/>
          <p:nvPr/>
        </p:nvSpPr>
        <p:spPr>
          <a:xfrm>
            <a:off x="2444728" y="4735363"/>
            <a:ext cx="7446985" cy="1106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&lt;div&gt;</a:t>
            </a:r>
            <a:endParaRPr sz="2400">
              <a:solidFill>
                <a:srgbClr val="51515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	&lt;a href = “www.baidu.com”&gt;进入百度&lt;/a&gt;</a:t>
            </a:r>
            <a:endParaRPr sz="2400">
              <a:solidFill>
                <a:srgbClr val="51515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&lt;/div&gt;</a:t>
            </a:r>
          </a:p>
        </p:txBody>
      </p:sp>
      <p:pic>
        <p:nvPicPr>
          <p:cNvPr id="166" name="屏幕快照 2014-11-05 下午9.24.2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0320" y="6802249"/>
            <a:ext cx="4495801" cy="15494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pc="-283" sz="5664">
                <a:solidFill>
                  <a:srgbClr val="00B56E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283" sz="5664">
                <a:solidFill>
                  <a:srgbClr val="00B56E"/>
                </a:solidFill>
              </a:rPr>
              <a:t>结构</a:t>
            </a:r>
          </a:p>
        </p:txBody>
      </p:sp>
      <p:sp>
        <p:nvSpPr>
          <p:cNvPr id="169" name="Shape 169"/>
          <p:cNvSpPr/>
          <p:nvPr>
            <p:ph type="sldNum" sz="quarter" idx="2"/>
          </p:nvPr>
        </p:nvSpPr>
        <p:spPr>
          <a:xfrm>
            <a:off x="12406757" y="9258300"/>
            <a:ext cx="217788" cy="292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i="0" spc="0" sz="1800">
                <a:solidFill>
                  <a:srgbClr val="000000"/>
                </a:solidFill>
              </a:defRPr>
            </a:pPr>
            <a:fld id="{86CB4B4D-7CA3-9044-876B-883B54F8677D}" type="slidenum">
              <a:rPr i="1" spc="208" sz="1100">
                <a:solidFill>
                  <a:srgbClr val="929396"/>
                </a:solidFill>
              </a:rPr>
            </a:fld>
          </a:p>
        </p:txBody>
      </p:sp>
      <p:sp>
        <p:nvSpPr>
          <p:cNvPr id="170" name="Shape 170"/>
          <p:cNvSpPr/>
          <p:nvPr/>
        </p:nvSpPr>
        <p:spPr>
          <a:xfrm>
            <a:off x="2101219" y="2726731"/>
            <a:ext cx="8815063" cy="367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&lt;! DOCTYPE HTML&gt;</a:t>
            </a:r>
            <a:endParaRPr sz="2400">
              <a:solidFill>
                <a:srgbClr val="51515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&lt;html&gt;</a:t>
            </a:r>
            <a:endParaRPr sz="2400">
              <a:solidFill>
                <a:srgbClr val="51515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	&lt;head&gt;</a:t>
            </a:r>
            <a:endParaRPr sz="2400">
              <a:solidFill>
                <a:srgbClr val="51515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		&lt;title&gt;测试页面&lt;/title&gt;</a:t>
            </a:r>
            <a:endParaRPr sz="2400">
              <a:solidFill>
                <a:srgbClr val="51515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	&lt;/head&gt;</a:t>
            </a:r>
            <a:endParaRPr sz="2400">
              <a:solidFill>
                <a:srgbClr val="51515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	&lt;body&gt;</a:t>
            </a:r>
            <a:endParaRPr sz="2400">
              <a:solidFill>
                <a:srgbClr val="51515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		&lt;div&gt;</a:t>
            </a:r>
            <a:endParaRPr sz="2400">
              <a:solidFill>
                <a:srgbClr val="51515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			&lt;a href = “www.baidu.com”&gt;进入百度&lt;/a&gt;</a:t>
            </a:r>
            <a:endParaRPr sz="2400">
              <a:solidFill>
                <a:srgbClr val="51515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		&lt;/div&gt;</a:t>
            </a:r>
            <a:endParaRPr sz="2400">
              <a:solidFill>
                <a:srgbClr val="51515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	&lt;/body&gt;</a:t>
            </a:r>
            <a:endParaRPr sz="2400">
              <a:solidFill>
                <a:srgbClr val="51515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&lt;/html&gt;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Num" sz="quarter" idx="2"/>
          </p:nvPr>
        </p:nvSpPr>
        <p:spPr>
          <a:xfrm>
            <a:off x="12406757" y="9258300"/>
            <a:ext cx="217788" cy="292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i="0" spc="0" sz="1800">
                <a:solidFill>
                  <a:srgbClr val="000000"/>
                </a:solidFill>
              </a:defRPr>
            </a:pPr>
            <a:fld id="{86CB4B4D-7CA3-9044-876B-883B54F8677D}" type="slidenum">
              <a:rPr i="1" spc="208" sz="1100">
                <a:solidFill>
                  <a:srgbClr val="929396"/>
                </a:solidFill>
              </a:rPr>
            </a:fld>
          </a:p>
        </p:txBody>
      </p:sp>
      <p:pic>
        <p:nvPicPr>
          <p:cNvPr id="173" name="屏幕快照 2014-11-05 下午9.36.1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7511"/>
            <a:ext cx="13004800" cy="89699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pc="-283" sz="5664">
                <a:solidFill>
                  <a:srgbClr val="00B56E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283" sz="5664">
                <a:solidFill>
                  <a:srgbClr val="00B56E"/>
                </a:solidFill>
              </a:rPr>
              <a:t>MEta</a:t>
            </a:r>
          </a:p>
        </p:txBody>
      </p:sp>
      <p:sp>
        <p:nvSpPr>
          <p:cNvPr id="176" name="Shape 176"/>
          <p:cNvSpPr/>
          <p:nvPr>
            <p:ph type="sldNum" sz="quarter" idx="2"/>
          </p:nvPr>
        </p:nvSpPr>
        <p:spPr>
          <a:xfrm>
            <a:off x="12406757" y="9258300"/>
            <a:ext cx="217788" cy="292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i="0" spc="0" sz="1800">
                <a:solidFill>
                  <a:srgbClr val="000000"/>
                </a:solidFill>
              </a:defRPr>
            </a:pPr>
            <a:fld id="{86CB4B4D-7CA3-9044-876B-883B54F8677D}" type="slidenum">
              <a:rPr i="1" spc="208" sz="1100">
                <a:solidFill>
                  <a:srgbClr val="929396"/>
                </a:solidFill>
              </a:rPr>
            </a:fld>
          </a:p>
        </p:txBody>
      </p:sp>
      <p:sp>
        <p:nvSpPr>
          <p:cNvPr id="177" name="Shape 177"/>
          <p:cNvSpPr/>
          <p:nvPr/>
        </p:nvSpPr>
        <p:spPr>
          <a:xfrm>
            <a:off x="2094869" y="2249211"/>
            <a:ext cx="8815062" cy="3995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&lt;! DOCTYPE HTML&gt;</a:t>
            </a:r>
            <a:endParaRPr sz="2400">
              <a:solidFill>
                <a:srgbClr val="51515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&lt;html&gt;</a:t>
            </a:r>
            <a:endParaRPr sz="2400">
              <a:solidFill>
                <a:srgbClr val="51515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	&lt;head&gt;</a:t>
            </a:r>
            <a:endParaRPr sz="2400">
              <a:solidFill>
                <a:srgbClr val="51515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		</a:t>
            </a:r>
            <a:r>
              <a:rPr sz="2400">
                <a:solidFill>
                  <a:srgbClr val="FF2600"/>
                </a:solidFill>
                <a:latin typeface="Menlo"/>
                <a:ea typeface="Menlo"/>
                <a:cs typeface="Menlo"/>
                <a:sym typeface="Menlo"/>
              </a:rPr>
              <a:t>&lt;meta charset=“uft-8”&gt;</a:t>
            </a:r>
            <a:endParaRPr sz="2400">
              <a:solidFill>
                <a:srgbClr val="51515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		&lt;title&gt;测试页面&lt;/title&gt;</a:t>
            </a:r>
            <a:endParaRPr sz="2400">
              <a:solidFill>
                <a:srgbClr val="51515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	&lt;/head&gt;</a:t>
            </a:r>
            <a:endParaRPr sz="2400">
              <a:solidFill>
                <a:srgbClr val="51515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	&lt;body&gt;</a:t>
            </a:r>
            <a:endParaRPr sz="2400">
              <a:solidFill>
                <a:srgbClr val="51515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		&lt;div&gt;</a:t>
            </a:r>
            <a:endParaRPr sz="2400">
              <a:solidFill>
                <a:srgbClr val="51515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			&lt;a href = “www.baidu.com”&gt;进入百度&lt;/a&gt;</a:t>
            </a:r>
            <a:endParaRPr sz="2400">
              <a:solidFill>
                <a:srgbClr val="51515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		&lt;/div&gt;</a:t>
            </a:r>
            <a:endParaRPr sz="2400">
              <a:solidFill>
                <a:srgbClr val="51515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	&lt;/body&gt;</a:t>
            </a:r>
            <a:endParaRPr sz="2400">
              <a:solidFill>
                <a:srgbClr val="515151"/>
              </a:solidFill>
              <a:latin typeface="Menlo"/>
              <a:ea typeface="Menlo"/>
              <a:cs typeface="Menlo"/>
              <a:sym typeface="Menlo"/>
            </a:endParaRPr>
          </a:p>
          <a:p>
            <a:pPr lvl="0">
              <a:lnSpc>
                <a:spcPct val="90000"/>
              </a:lnSpc>
              <a:defRPr spc="0" sz="1800"/>
            </a:pPr>
            <a:r>
              <a:rPr sz="2400">
                <a:solidFill>
                  <a:srgbClr val="515151"/>
                </a:solidFill>
                <a:latin typeface="Menlo"/>
                <a:ea typeface="Menlo"/>
                <a:cs typeface="Menlo"/>
                <a:sym typeface="Menlo"/>
              </a:rPr>
              <a:t>&lt;/html&gt;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pc="-283" sz="5664"/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283" sz="5664">
                <a:solidFill>
                  <a:srgbClr val="B18B74"/>
                </a:solidFill>
              </a:rPr>
              <a:t>192.168.43.55:8000</a:t>
            </a:r>
          </a:p>
        </p:txBody>
      </p:sp>
      <p:sp>
        <p:nvSpPr>
          <p:cNvPr id="180" name="Shape 180"/>
          <p:cNvSpPr/>
          <p:nvPr>
            <p:ph type="sldNum" sz="quarter" idx="2"/>
          </p:nvPr>
        </p:nvSpPr>
        <p:spPr>
          <a:xfrm>
            <a:off x="12406757" y="9258300"/>
            <a:ext cx="217788" cy="292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i="0" spc="0" sz="1800">
                <a:solidFill>
                  <a:srgbClr val="000000"/>
                </a:solidFill>
              </a:defRPr>
            </a:pPr>
            <a:fld id="{86CB4B4D-7CA3-9044-876B-883B54F8677D}" type="slidenum">
              <a:rPr i="1" spc="208" sz="1100">
                <a:solidFill>
                  <a:srgbClr val="929396"/>
                </a:solidFill>
              </a:rPr>
            </a:fld>
          </a:p>
        </p:txBody>
      </p:sp>
      <p:sp>
        <p:nvSpPr>
          <p:cNvPr id="181" name="Shape 181"/>
          <p:cNvSpPr/>
          <p:nvPr/>
        </p:nvSpPr>
        <p:spPr>
          <a:xfrm>
            <a:off x="381000" y="4171950"/>
            <a:ext cx="12242800" cy="2605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lnSpc>
                <a:spcPct val="60000"/>
              </a:lnSpc>
              <a:defRPr b="1" cap="all" spc="-510" sz="10200">
                <a:solidFill>
                  <a:srgbClr val="B18B74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 lvl="0">
              <a:defRPr b="0" cap="none" spc="0" sz="1800">
                <a:solidFill>
                  <a:srgbClr val="000000"/>
                </a:solidFill>
              </a:defRPr>
            </a:pPr>
            <a:r>
              <a:rPr b="1" cap="all" spc="-510" sz="10200">
                <a:solidFill>
                  <a:srgbClr val="B18B74"/>
                </a:solidFill>
              </a:rPr>
              <a:t>192.168.43.55:8000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pc="-283" sz="5664">
                <a:solidFill>
                  <a:srgbClr val="00B56E"/>
                </a:solidFill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</a:defRPr>
            </a:pPr>
            <a:r>
              <a:rPr cap="all" spc="-283" sz="5664">
                <a:solidFill>
                  <a:srgbClr val="00B56E"/>
                </a:solidFill>
              </a:rPr>
              <a:t>block   inline</a:t>
            </a:r>
          </a:p>
        </p:txBody>
      </p:sp>
      <p:sp>
        <p:nvSpPr>
          <p:cNvPr id="184" name="Shape 184"/>
          <p:cNvSpPr/>
          <p:nvPr>
            <p:ph type="sldNum" sz="quarter" idx="2"/>
          </p:nvPr>
        </p:nvSpPr>
        <p:spPr>
          <a:xfrm>
            <a:off x="12406757" y="9258300"/>
            <a:ext cx="217788" cy="292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i="0" spc="0" sz="1800">
                <a:solidFill>
                  <a:srgbClr val="000000"/>
                </a:solidFill>
              </a:defRPr>
            </a:pPr>
            <a:fld id="{86CB4B4D-7CA3-9044-876B-883B54F8677D}" type="slidenum">
              <a:rPr i="1" spc="208" sz="1100">
                <a:solidFill>
                  <a:srgbClr val="929396"/>
                </a:solidFill>
              </a:rPr>
            </a:fld>
          </a:p>
        </p:txBody>
      </p:sp>
      <p:grpSp>
        <p:nvGrpSpPr>
          <p:cNvPr id="188" name="Group 188"/>
          <p:cNvGrpSpPr/>
          <p:nvPr/>
        </p:nvGrpSpPr>
        <p:grpSpPr>
          <a:xfrm>
            <a:off x="685750" y="2192700"/>
            <a:ext cx="11626950" cy="1587501"/>
            <a:chOff x="0" y="0"/>
            <a:chExt cx="11626949" cy="1587499"/>
          </a:xfrm>
        </p:grpSpPr>
        <p:sp>
          <p:nvSpPr>
            <p:cNvPr id="185" name="Shape 185"/>
            <p:cNvSpPr/>
            <p:nvPr/>
          </p:nvSpPr>
          <p:spPr>
            <a:xfrm>
              <a:off x="0" y="0"/>
              <a:ext cx="2756446" cy="723900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90000"/>
                </a:lnSpc>
                <a:defRPr spc="0" sz="2400">
                  <a:solidFill>
                    <a:srgbClr val="F1F1F1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1F1F1"/>
                  </a:solidFill>
                </a:rPr>
                <a:t>块级元素Block</a:t>
              </a:r>
            </a:p>
          </p:txBody>
        </p:sp>
        <p:sp>
          <p:nvSpPr>
            <p:cNvPr id="186" name="Shape 186"/>
            <p:cNvSpPr/>
            <p:nvPr/>
          </p:nvSpPr>
          <p:spPr>
            <a:xfrm>
              <a:off x="2971799" y="12700"/>
              <a:ext cx="8655151" cy="69850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90000"/>
                </a:lnSpc>
                <a:defRPr spc="0" sz="2400">
                  <a:solidFill>
                    <a:srgbClr val="515151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515151"/>
                  </a:solidFill>
                </a:rPr>
                <a:t>div p h1~h6 ul li form section article nav aside</a:t>
              </a:r>
            </a:p>
          </p:txBody>
        </p:sp>
        <p:sp>
          <p:nvSpPr>
            <p:cNvPr id="187" name="Shape 187"/>
            <p:cNvSpPr/>
            <p:nvPr/>
          </p:nvSpPr>
          <p:spPr>
            <a:xfrm>
              <a:off x="2971799" y="889000"/>
              <a:ext cx="8655151" cy="69850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lnSpc>
                  <a:spcPct val="90000"/>
                </a:lnSpc>
                <a:defRPr spc="0" sz="1800"/>
              </a:pPr>
              <a:r>
                <a:rPr sz="2400">
                  <a:solidFill>
                    <a:srgbClr val="515151"/>
                  </a:solidFill>
                </a:rPr>
                <a:t>在页面上</a:t>
              </a:r>
              <a:r>
                <a:rPr sz="2400">
                  <a:solidFill>
                    <a:srgbClr val="FF2600"/>
                  </a:solidFill>
                </a:rPr>
                <a:t>默认</a:t>
              </a:r>
              <a:r>
                <a:rPr sz="2400">
                  <a:solidFill>
                    <a:srgbClr val="515151"/>
                  </a:solidFill>
                </a:rPr>
                <a:t>每一个单独占一行</a:t>
              </a:r>
            </a:p>
          </p:txBody>
        </p:sp>
      </p:grpSp>
      <p:grpSp>
        <p:nvGrpSpPr>
          <p:cNvPr id="192" name="Group 192"/>
          <p:cNvGrpSpPr/>
          <p:nvPr/>
        </p:nvGrpSpPr>
        <p:grpSpPr>
          <a:xfrm>
            <a:off x="692100" y="4408850"/>
            <a:ext cx="11626950" cy="1574801"/>
            <a:chOff x="0" y="0"/>
            <a:chExt cx="11626949" cy="1574800"/>
          </a:xfrm>
        </p:grpSpPr>
        <p:sp>
          <p:nvSpPr>
            <p:cNvPr id="189" name="Shape 189"/>
            <p:cNvSpPr/>
            <p:nvPr/>
          </p:nvSpPr>
          <p:spPr>
            <a:xfrm>
              <a:off x="0" y="0"/>
              <a:ext cx="2756446" cy="723900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90000"/>
                </a:lnSpc>
                <a:defRPr spc="0" sz="2400">
                  <a:solidFill>
                    <a:srgbClr val="F1F1F1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1F1F1"/>
                  </a:solidFill>
                </a:rPr>
                <a:t>行内元素Inline</a:t>
              </a:r>
            </a:p>
          </p:txBody>
        </p:sp>
        <p:sp>
          <p:nvSpPr>
            <p:cNvPr id="190" name="Shape 190"/>
            <p:cNvSpPr/>
            <p:nvPr/>
          </p:nvSpPr>
          <p:spPr>
            <a:xfrm>
              <a:off x="2971800" y="12700"/>
              <a:ext cx="8655150" cy="69850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90000"/>
                </a:lnSpc>
                <a:defRPr spc="0" sz="2400">
                  <a:solidFill>
                    <a:srgbClr val="515151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515151"/>
                  </a:solidFill>
                </a:rPr>
                <a:t>span em strong label a img input button select </a:t>
              </a:r>
            </a:p>
          </p:txBody>
        </p:sp>
        <p:sp>
          <p:nvSpPr>
            <p:cNvPr id="191" name="Shape 191"/>
            <p:cNvSpPr/>
            <p:nvPr/>
          </p:nvSpPr>
          <p:spPr>
            <a:xfrm>
              <a:off x="2971800" y="876300"/>
              <a:ext cx="8655150" cy="698501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lnSpc>
                  <a:spcPct val="90000"/>
                </a:lnSpc>
                <a:defRPr spc="0" sz="1800"/>
              </a:pPr>
              <a:r>
                <a:rPr sz="2400">
                  <a:solidFill>
                    <a:srgbClr val="515151"/>
                  </a:solidFill>
                </a:rPr>
                <a:t>在页面上</a:t>
              </a:r>
              <a:r>
                <a:rPr sz="2400">
                  <a:solidFill>
                    <a:srgbClr val="FF2600"/>
                  </a:solidFill>
                </a:rPr>
                <a:t>默认</a:t>
              </a:r>
              <a:r>
                <a:rPr sz="2400">
                  <a:solidFill>
                    <a:srgbClr val="515151"/>
                  </a:solidFill>
                </a:rPr>
                <a:t>一行可以放置尽可能多的inline(inline-block)元素</a:t>
              </a:r>
            </a:p>
          </p:txBody>
        </p:sp>
      </p:grpSp>
      <p:grpSp>
        <p:nvGrpSpPr>
          <p:cNvPr id="195" name="Group 195"/>
          <p:cNvGrpSpPr/>
          <p:nvPr/>
        </p:nvGrpSpPr>
        <p:grpSpPr>
          <a:xfrm>
            <a:off x="692100" y="6481399"/>
            <a:ext cx="11626950" cy="723901"/>
            <a:chOff x="0" y="0"/>
            <a:chExt cx="11626949" cy="723900"/>
          </a:xfrm>
        </p:grpSpPr>
        <p:sp>
          <p:nvSpPr>
            <p:cNvPr id="193" name="Shape 193"/>
            <p:cNvSpPr/>
            <p:nvPr/>
          </p:nvSpPr>
          <p:spPr>
            <a:xfrm>
              <a:off x="0" y="0"/>
              <a:ext cx="2756446" cy="723900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90000"/>
                </a:lnSpc>
                <a:defRPr spc="0" sz="2400">
                  <a:solidFill>
                    <a:srgbClr val="F1F1F1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1F1F1"/>
                  </a:solidFill>
                </a:rPr>
                <a:t>嵌套</a:t>
              </a:r>
            </a:p>
          </p:txBody>
        </p:sp>
        <p:sp>
          <p:nvSpPr>
            <p:cNvPr id="194" name="Shape 194"/>
            <p:cNvSpPr/>
            <p:nvPr/>
          </p:nvSpPr>
          <p:spPr>
            <a:xfrm>
              <a:off x="2971800" y="12700"/>
              <a:ext cx="8655150" cy="69850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90000"/>
                </a:lnSpc>
                <a:defRPr spc="0" sz="2400">
                  <a:solidFill>
                    <a:srgbClr val="515151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515151"/>
                  </a:solidFill>
                </a:rPr>
                <a:t>Inline 元素内部一般不嵌套Block元素</a:t>
              </a:r>
            </a:p>
          </p:txBody>
        </p:sp>
      </p:grp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冬青黑体简体中文 W6"/>
        <a:ea typeface="冬青黑体简体中文 W6"/>
        <a:cs typeface="冬青黑体简体中文 W6"/>
      </a:majorFont>
      <a:minorFont>
        <a:latin typeface="冬青黑体简体中文 W3"/>
        <a:ea typeface="冬青黑体简体中文 W3"/>
        <a:cs typeface="冬青黑体简体中文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15151"/>
            </a:solidFill>
            <a:effectLst/>
            <a:uFillTx/>
            <a:latin typeface="+mn-lt"/>
            <a:ea typeface="+mn-ea"/>
            <a:cs typeface="+mn-cs"/>
            <a:sym typeface="冬青黑体简体中文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1" hangingPunct="0">
          <a:lnSpc>
            <a:spcPts val="32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94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冬青黑体简体中文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冬青黑体简体中文 W6"/>
        <a:ea typeface="冬青黑体简体中文 W6"/>
        <a:cs typeface="冬青黑体简体中文 W6"/>
      </a:majorFont>
      <a:minorFont>
        <a:latin typeface="冬青黑体简体中文 W3"/>
        <a:ea typeface="冬青黑体简体中文 W3"/>
        <a:cs typeface="冬青黑体简体中文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15151"/>
            </a:solidFill>
            <a:effectLst/>
            <a:uFillTx/>
            <a:latin typeface="+mn-lt"/>
            <a:ea typeface="+mn-ea"/>
            <a:cs typeface="+mn-cs"/>
            <a:sym typeface="冬青黑体简体中文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1" hangingPunct="0">
          <a:lnSpc>
            <a:spcPts val="32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94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冬青黑体简体中文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